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9" r:id="rId4"/>
    <p:sldId id="258" r:id="rId5"/>
    <p:sldId id="262" r:id="rId6"/>
    <p:sldId id="270" r:id="rId7"/>
    <p:sldId id="271" r:id="rId8"/>
    <p:sldId id="289" r:id="rId9"/>
    <p:sldId id="290" r:id="rId10"/>
    <p:sldId id="261" r:id="rId11"/>
    <p:sldId id="275" r:id="rId12"/>
    <p:sldId id="260" r:id="rId13"/>
    <p:sldId id="263" r:id="rId14"/>
    <p:sldId id="282" r:id="rId15"/>
    <p:sldId id="283" r:id="rId16"/>
    <p:sldId id="287" r:id="rId17"/>
    <p:sldId id="288" r:id="rId18"/>
    <p:sldId id="284" r:id="rId19"/>
    <p:sldId id="285" r:id="rId20"/>
    <p:sldId id="291" r:id="rId21"/>
    <p:sldId id="265" r:id="rId22"/>
    <p:sldId id="268" r:id="rId23"/>
    <p:sldId id="266" r:id="rId24"/>
    <p:sldId id="276" r:id="rId25"/>
    <p:sldId id="277" r:id="rId26"/>
    <p:sldId id="278" r:id="rId27"/>
    <p:sldId id="279" r:id="rId28"/>
    <p:sldId id="280" r:id="rId29"/>
    <p:sldId id="281" r:id="rId30"/>
    <p:sldId id="267" r:id="rId31"/>
    <p:sldId id="269" r:id="rId32"/>
    <p:sldId id="272" r:id="rId33"/>
    <p:sldId id="273" r:id="rId34"/>
    <p:sldId id="274" r:id="rId35"/>
    <p:sldId id="264" r:id="rId36"/>
    <p:sldId id="28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FC1BD1-75A7-4650-AECA-3741FA8FE3C6}" v="194" dt="2022-10-30T16:44:38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471" autoAdjust="0"/>
  </p:normalViewPr>
  <p:slideViewPr>
    <p:cSldViewPr snapToGrid="0">
      <p:cViewPr varScale="1">
        <p:scale>
          <a:sx n="63" d="100"/>
          <a:sy n="63" d="100"/>
        </p:scale>
        <p:origin x="8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From" userId="fafbe255f60161ea" providerId="LiveId" clId="{FDFC1BD1-75A7-4650-AECA-3741FA8FE3C6}"/>
    <pc:docChg chg="undo custSel addSld delSld modSld sldOrd modMainMaster">
      <pc:chgData name="Viktor From" userId="fafbe255f60161ea" providerId="LiveId" clId="{FDFC1BD1-75A7-4650-AECA-3741FA8FE3C6}" dt="2022-10-30T19:49:24.425" v="26463" actId="729"/>
      <pc:docMkLst>
        <pc:docMk/>
      </pc:docMkLst>
      <pc:sldChg chg="modSp modTransition">
        <pc:chgData name="Viktor From" userId="fafbe255f60161ea" providerId="LiveId" clId="{FDFC1BD1-75A7-4650-AECA-3741FA8FE3C6}" dt="2022-10-29T14:27:55.148" v="19933"/>
        <pc:sldMkLst>
          <pc:docMk/>
          <pc:sldMk cId="3675070234" sldId="256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675070234" sldId="256"/>
            <ac:spMk id="2" creationId="{BCEB921D-AAE5-F100-1DEE-A842F2358555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675070234" sldId="256"/>
            <ac:spMk id="3" creationId="{A3FD564A-47AA-BF69-6CF4-CADC80D8338A}"/>
          </ac:spMkLst>
        </pc:spChg>
      </pc:sldChg>
      <pc:sldChg chg="addSp modSp mod modTransition modNotesTx">
        <pc:chgData name="Viktor From" userId="fafbe255f60161ea" providerId="LiveId" clId="{FDFC1BD1-75A7-4650-AECA-3741FA8FE3C6}" dt="2022-10-29T14:27:55.148" v="19933"/>
        <pc:sldMkLst>
          <pc:docMk/>
          <pc:sldMk cId="3890590210" sldId="257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890590210" sldId="257"/>
            <ac:spMk id="2" creationId="{8196E333-A620-5AB9-261C-E4207D1A8BFA}"/>
          </ac:spMkLst>
        </pc:spChg>
        <pc:spChg chg="mod">
          <ac:chgData name="Viktor From" userId="fafbe255f60161ea" providerId="LiveId" clId="{FDFC1BD1-75A7-4650-AECA-3741FA8FE3C6}" dt="2022-10-23T09:03:05.847" v="4490" actId="27636"/>
          <ac:spMkLst>
            <pc:docMk/>
            <pc:sldMk cId="3890590210" sldId="257"/>
            <ac:spMk id="3" creationId="{9DD3E5CC-3F03-02F1-A526-A82E65F1A9F5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890590210" sldId="257"/>
            <ac:spMk id="4" creationId="{83453764-0E4A-2FDE-731E-302831A006F1}"/>
          </ac:spMkLst>
        </pc:spChg>
        <pc:picChg chg="add mod">
          <ac:chgData name="Viktor From" userId="fafbe255f60161ea" providerId="LiveId" clId="{FDFC1BD1-75A7-4650-AECA-3741FA8FE3C6}" dt="2022-10-06T06:01:26.266" v="507" actId="1076"/>
          <ac:picMkLst>
            <pc:docMk/>
            <pc:sldMk cId="3890590210" sldId="257"/>
            <ac:picMk id="5" creationId="{E48C419C-52E1-22FC-D662-88E062D1482A}"/>
          </ac:picMkLst>
        </pc:picChg>
      </pc:sldChg>
      <pc:sldChg chg="addSp delSp modSp new del mod modTransition chgLayout">
        <pc:chgData name="Viktor From" userId="fafbe255f60161ea" providerId="LiveId" clId="{FDFC1BD1-75A7-4650-AECA-3741FA8FE3C6}" dt="2022-10-27T15:11:37.017" v="13697" actId="2696"/>
        <pc:sldMkLst>
          <pc:docMk/>
          <pc:sldMk cId="807020507" sldId="258"/>
        </pc:sldMkLst>
        <pc:spChg chg="mod ord">
          <ac:chgData name="Viktor From" userId="fafbe255f60161ea" providerId="LiveId" clId="{FDFC1BD1-75A7-4650-AECA-3741FA8FE3C6}" dt="2022-10-06T06:19:45.021" v="730" actId="700"/>
          <ac:spMkLst>
            <pc:docMk/>
            <pc:sldMk cId="807020507" sldId="258"/>
            <ac:spMk id="2" creationId="{D8028E08-E1CA-CA71-AB9D-03775894CD9E}"/>
          </ac:spMkLst>
        </pc:spChg>
        <pc:spChg chg="del mod">
          <ac:chgData name="Viktor From" userId="fafbe255f60161ea" providerId="LiveId" clId="{FDFC1BD1-75A7-4650-AECA-3741FA8FE3C6}" dt="2022-10-06T06:16:03.821" v="707" actId="931"/>
          <ac:spMkLst>
            <pc:docMk/>
            <pc:sldMk cId="807020507" sldId="258"/>
            <ac:spMk id="3" creationId="{41EFDBE5-A87B-585B-D171-AE3463DC0524}"/>
          </ac:spMkLst>
        </pc:spChg>
        <pc:spChg chg="add del mod">
          <ac:chgData name="Viktor From" userId="fafbe255f60161ea" providerId="LiveId" clId="{FDFC1BD1-75A7-4650-AECA-3741FA8FE3C6}" dt="2022-10-06T06:16:51.168" v="711" actId="931"/>
          <ac:spMkLst>
            <pc:docMk/>
            <pc:sldMk cId="807020507" sldId="258"/>
            <ac:spMk id="7" creationId="{B2808562-4371-32AE-1C2A-2069C3660545}"/>
          </ac:spMkLst>
        </pc:spChg>
        <pc:spChg chg="add del mod">
          <ac:chgData name="Viktor From" userId="fafbe255f60161ea" providerId="LiveId" clId="{FDFC1BD1-75A7-4650-AECA-3741FA8FE3C6}" dt="2022-10-06T06:18:44.057" v="715" actId="931"/>
          <ac:spMkLst>
            <pc:docMk/>
            <pc:sldMk cId="807020507" sldId="258"/>
            <ac:spMk id="11" creationId="{5164769C-5822-752A-8E5C-B432CC69AB12}"/>
          </ac:spMkLst>
        </pc:spChg>
        <pc:spChg chg="add del mod">
          <ac:chgData name="Viktor From" userId="fafbe255f60161ea" providerId="LiveId" clId="{FDFC1BD1-75A7-4650-AECA-3741FA8FE3C6}" dt="2022-10-06T06:19:37.895" v="729"/>
          <ac:spMkLst>
            <pc:docMk/>
            <pc:sldMk cId="807020507" sldId="258"/>
            <ac:spMk id="15" creationId="{9D890AFF-3971-72FD-A282-FB1325C6F949}"/>
          </ac:spMkLst>
        </pc:spChg>
        <pc:spChg chg="add mod">
          <ac:chgData name="Viktor From" userId="fafbe255f60161ea" providerId="LiveId" clId="{FDFC1BD1-75A7-4650-AECA-3741FA8FE3C6}" dt="2022-10-06T06:22:53.663" v="1022" actId="20577"/>
          <ac:spMkLst>
            <pc:docMk/>
            <pc:sldMk cId="807020507" sldId="258"/>
            <ac:spMk id="16" creationId="{2263E894-918D-1E4A-91F9-49B1F9EDB2F3}"/>
          </ac:spMkLst>
        </pc:spChg>
        <pc:picChg chg="add del mod">
          <ac:chgData name="Viktor From" userId="fafbe255f60161ea" providerId="LiveId" clId="{FDFC1BD1-75A7-4650-AECA-3741FA8FE3C6}" dt="2022-10-06T06:16:10.754" v="710" actId="478"/>
          <ac:picMkLst>
            <pc:docMk/>
            <pc:sldMk cId="807020507" sldId="258"/>
            <ac:picMk id="5" creationId="{13A8D832-4F7E-A0AD-71CC-EBD3F4248BCE}"/>
          </ac:picMkLst>
        </pc:picChg>
        <pc:picChg chg="add del mod">
          <ac:chgData name="Viktor From" userId="fafbe255f60161ea" providerId="LiveId" clId="{FDFC1BD1-75A7-4650-AECA-3741FA8FE3C6}" dt="2022-10-06T06:17:00.336" v="714" actId="478"/>
          <ac:picMkLst>
            <pc:docMk/>
            <pc:sldMk cId="807020507" sldId="258"/>
            <ac:picMk id="9" creationId="{BFA157BD-1B85-A737-C079-9587DD2DC4DE}"/>
          </ac:picMkLst>
        </pc:picChg>
        <pc:picChg chg="add mod ord">
          <ac:chgData name="Viktor From" userId="fafbe255f60161ea" providerId="LiveId" clId="{FDFC1BD1-75A7-4650-AECA-3741FA8FE3C6}" dt="2022-10-06T06:19:51.342" v="731" actId="1076"/>
          <ac:picMkLst>
            <pc:docMk/>
            <pc:sldMk cId="807020507" sldId="258"/>
            <ac:picMk id="13" creationId="{C41A4062-FD69-A2BD-102B-930F3DE8A9B4}"/>
          </ac:picMkLst>
        </pc:picChg>
      </pc:sldChg>
      <pc:sldChg chg="modSp">
        <pc:chgData name="Viktor From" userId="fafbe255f60161ea" providerId="LiveId" clId="{FDFC1BD1-75A7-4650-AECA-3741FA8FE3C6}" dt="2022-10-29T14:27:55.148" v="19933"/>
        <pc:sldMkLst>
          <pc:docMk/>
          <pc:sldMk cId="2034052763" sldId="258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034052763" sldId="258"/>
            <ac:spMk id="2" creationId="{D8028E08-E1CA-CA71-AB9D-03775894CD9E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034052763" sldId="258"/>
            <ac:spMk id="3" creationId="{288A0CB2-E7BF-68B9-F747-D145027D0C90}"/>
          </ac:spMkLst>
        </pc:spChg>
      </pc:sldChg>
      <pc:sldChg chg="add del">
        <pc:chgData name="Viktor From" userId="fafbe255f60161ea" providerId="LiveId" clId="{FDFC1BD1-75A7-4650-AECA-3741FA8FE3C6}" dt="2022-10-27T15:11:58.291" v="13699"/>
        <pc:sldMkLst>
          <pc:docMk/>
          <pc:sldMk cId="4010312806" sldId="258"/>
        </pc:sldMkLst>
      </pc:sldChg>
      <pc:sldChg chg="modSp new mod ord modTransition modNotesTx">
        <pc:chgData name="Viktor From" userId="fafbe255f60161ea" providerId="LiveId" clId="{FDFC1BD1-75A7-4650-AECA-3741FA8FE3C6}" dt="2022-10-29T14:27:55.148" v="19933"/>
        <pc:sldMkLst>
          <pc:docMk/>
          <pc:sldMk cId="2724352352" sldId="259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724352352" sldId="259"/>
            <ac:spMk id="2" creationId="{EE278C52-8152-C870-99E6-FBABB6E11B35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724352352" sldId="259"/>
            <ac:spMk id="3" creationId="{2004799B-3E67-853E-6536-5A70336A7B1E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724352352" sldId="259"/>
            <ac:spMk id="4" creationId="{0270CD4B-75C0-894A-9C04-9673ED52B010}"/>
          </ac:spMkLst>
        </pc:spChg>
      </pc:sldChg>
      <pc:sldChg chg="addSp delSp modSp new del mod modTransition">
        <pc:chgData name="Viktor From" userId="fafbe255f60161ea" providerId="LiveId" clId="{FDFC1BD1-75A7-4650-AECA-3741FA8FE3C6}" dt="2022-10-27T15:11:37.017" v="13697" actId="2696"/>
        <pc:sldMkLst>
          <pc:docMk/>
          <pc:sldMk cId="3030205869" sldId="260"/>
        </pc:sldMkLst>
        <pc:spChg chg="mod">
          <ac:chgData name="Viktor From" userId="fafbe255f60161ea" providerId="LiveId" clId="{FDFC1BD1-75A7-4650-AECA-3741FA8FE3C6}" dt="2022-10-06T07:43:22.713" v="1442" actId="20577"/>
          <ac:spMkLst>
            <pc:docMk/>
            <pc:sldMk cId="3030205869" sldId="260"/>
            <ac:spMk id="2" creationId="{D97A17CF-4BB9-C26E-4E14-7E0FDF350E13}"/>
          </ac:spMkLst>
        </pc:spChg>
        <pc:spChg chg="del">
          <ac:chgData name="Viktor From" userId="fafbe255f60161ea" providerId="LiveId" clId="{FDFC1BD1-75A7-4650-AECA-3741FA8FE3C6}" dt="2022-10-07T05:45:37.941" v="1975" actId="931"/>
          <ac:spMkLst>
            <pc:docMk/>
            <pc:sldMk cId="3030205869" sldId="260"/>
            <ac:spMk id="3" creationId="{B703CEED-EB91-8565-15E6-ECB71C1DCF11}"/>
          </ac:spMkLst>
        </pc:spChg>
        <pc:spChg chg="add mod">
          <ac:chgData name="Viktor From" userId="fafbe255f60161ea" providerId="LiveId" clId="{FDFC1BD1-75A7-4650-AECA-3741FA8FE3C6}" dt="2022-10-07T06:05:55.566" v="2515" actId="20577"/>
          <ac:spMkLst>
            <pc:docMk/>
            <pc:sldMk cId="3030205869" sldId="260"/>
            <ac:spMk id="6" creationId="{3DB02DE5-5E59-0CE7-AE55-F06AD309D061}"/>
          </ac:spMkLst>
        </pc:spChg>
        <pc:picChg chg="add mod">
          <ac:chgData name="Viktor From" userId="fafbe255f60161ea" providerId="LiveId" clId="{FDFC1BD1-75A7-4650-AECA-3741FA8FE3C6}" dt="2022-10-07T05:45:46.366" v="1977" actId="14100"/>
          <ac:picMkLst>
            <pc:docMk/>
            <pc:sldMk cId="3030205869" sldId="260"/>
            <ac:picMk id="5" creationId="{CBBA8038-9CC0-7697-EAE7-1056B149D430}"/>
          </ac:picMkLst>
        </pc:picChg>
      </pc:sldChg>
      <pc:sldChg chg="add del">
        <pc:chgData name="Viktor From" userId="fafbe255f60161ea" providerId="LiveId" clId="{FDFC1BD1-75A7-4650-AECA-3741FA8FE3C6}" dt="2022-10-27T15:11:58.291" v="13699"/>
        <pc:sldMkLst>
          <pc:docMk/>
          <pc:sldMk cId="3365357100" sldId="260"/>
        </pc:sldMkLst>
      </pc:sldChg>
      <pc:sldChg chg="modSp modNotesTx">
        <pc:chgData name="Viktor From" userId="fafbe255f60161ea" providerId="LiveId" clId="{FDFC1BD1-75A7-4650-AECA-3741FA8FE3C6}" dt="2022-10-29T14:27:55.148" v="19933"/>
        <pc:sldMkLst>
          <pc:docMk/>
          <pc:sldMk cId="4012467453" sldId="260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012467453" sldId="260"/>
            <ac:spMk id="2" creationId="{D97A17CF-4BB9-C26E-4E14-7E0FDF350E13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012467453" sldId="260"/>
            <ac:spMk id="7" creationId="{C7A957AA-DD89-3EED-0512-78D8E27EFD67}"/>
          </ac:spMkLst>
        </pc:spChg>
      </pc:sldChg>
      <pc:sldChg chg="modSp mod modShow modNotesTx">
        <pc:chgData name="Viktor From" userId="fafbe255f60161ea" providerId="LiveId" clId="{FDFC1BD1-75A7-4650-AECA-3741FA8FE3C6}" dt="2022-10-30T19:46:41.975" v="26462" actId="729"/>
        <pc:sldMkLst>
          <pc:docMk/>
          <pc:sldMk cId="388254121" sldId="261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88254121" sldId="261"/>
            <ac:spMk id="2" creationId="{2B333DC8-4B78-2CE5-AC9A-3C5E8C04429A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88254121" sldId="261"/>
            <ac:spMk id="3" creationId="{DA5A7E36-B865-AEDF-DDC8-07611865FB51}"/>
          </ac:spMkLst>
        </pc:spChg>
      </pc:sldChg>
      <pc:sldChg chg="addSp delSp modSp new del mod modTransition">
        <pc:chgData name="Viktor From" userId="fafbe255f60161ea" providerId="LiveId" clId="{FDFC1BD1-75A7-4650-AECA-3741FA8FE3C6}" dt="2022-10-27T15:11:37.017" v="13697" actId="2696"/>
        <pc:sldMkLst>
          <pc:docMk/>
          <pc:sldMk cId="3235433182" sldId="261"/>
        </pc:sldMkLst>
        <pc:spChg chg="mod">
          <ac:chgData name="Viktor From" userId="fafbe255f60161ea" providerId="LiveId" clId="{FDFC1BD1-75A7-4650-AECA-3741FA8FE3C6}" dt="2022-10-06T06:59:08.009" v="1240" actId="20577"/>
          <ac:spMkLst>
            <pc:docMk/>
            <pc:sldMk cId="3235433182" sldId="261"/>
            <ac:spMk id="2" creationId="{2B333DC8-4B78-2CE5-AC9A-3C5E8C04429A}"/>
          </ac:spMkLst>
        </pc:spChg>
        <pc:spChg chg="del">
          <ac:chgData name="Viktor From" userId="fafbe255f60161ea" providerId="LiveId" clId="{FDFC1BD1-75A7-4650-AECA-3741FA8FE3C6}" dt="2022-10-06T07:00:52.617" v="1241" actId="931"/>
          <ac:spMkLst>
            <pc:docMk/>
            <pc:sldMk cId="3235433182" sldId="261"/>
            <ac:spMk id="3" creationId="{6AD1C6BF-00F7-41E9-D0E6-4FBDAB10378F}"/>
          </ac:spMkLst>
        </pc:spChg>
        <pc:spChg chg="add mod">
          <ac:chgData name="Viktor From" userId="fafbe255f60161ea" providerId="LiveId" clId="{FDFC1BD1-75A7-4650-AECA-3741FA8FE3C6}" dt="2022-10-06T07:42:51.079" v="1430" actId="20577"/>
          <ac:spMkLst>
            <pc:docMk/>
            <pc:sldMk cId="3235433182" sldId="261"/>
            <ac:spMk id="6" creationId="{4C86E60B-53D7-03FE-F579-D18F4D7D8CE5}"/>
          </ac:spMkLst>
        </pc:spChg>
        <pc:picChg chg="add mod">
          <ac:chgData name="Viktor From" userId="fafbe255f60161ea" providerId="LiveId" clId="{FDFC1BD1-75A7-4650-AECA-3741FA8FE3C6}" dt="2022-10-06T07:01:03.550" v="1244" actId="1076"/>
          <ac:picMkLst>
            <pc:docMk/>
            <pc:sldMk cId="3235433182" sldId="261"/>
            <ac:picMk id="5" creationId="{FC7BA6BB-8982-2C99-9025-C25B89144956}"/>
          </ac:picMkLst>
        </pc:picChg>
      </pc:sldChg>
      <pc:sldChg chg="add del">
        <pc:chgData name="Viktor From" userId="fafbe255f60161ea" providerId="LiveId" clId="{FDFC1BD1-75A7-4650-AECA-3741FA8FE3C6}" dt="2022-10-27T15:11:58.291" v="13699"/>
        <pc:sldMkLst>
          <pc:docMk/>
          <pc:sldMk cId="3420796440" sldId="261"/>
        </pc:sldMkLst>
      </pc:sldChg>
      <pc:sldChg chg="modSp new del mod modTransition">
        <pc:chgData name="Viktor From" userId="fafbe255f60161ea" providerId="LiveId" clId="{FDFC1BD1-75A7-4650-AECA-3741FA8FE3C6}" dt="2022-10-27T15:11:37.017" v="13697" actId="2696"/>
        <pc:sldMkLst>
          <pc:docMk/>
          <pc:sldMk cId="1394853089" sldId="262"/>
        </pc:sldMkLst>
        <pc:spChg chg="mod">
          <ac:chgData name="Viktor From" userId="fafbe255f60161ea" providerId="LiveId" clId="{FDFC1BD1-75A7-4650-AECA-3741FA8FE3C6}" dt="2022-10-06T07:46:25.411" v="1456" actId="20577"/>
          <ac:spMkLst>
            <pc:docMk/>
            <pc:sldMk cId="1394853089" sldId="262"/>
            <ac:spMk id="2" creationId="{28253AAE-C70A-0AED-BFEE-296A6D1E2D47}"/>
          </ac:spMkLst>
        </pc:spChg>
        <pc:spChg chg="mod">
          <ac:chgData name="Viktor From" userId="fafbe255f60161ea" providerId="LiveId" clId="{FDFC1BD1-75A7-4650-AECA-3741FA8FE3C6}" dt="2022-10-06T07:56:44.906" v="1804" actId="20577"/>
          <ac:spMkLst>
            <pc:docMk/>
            <pc:sldMk cId="1394853089" sldId="262"/>
            <ac:spMk id="3" creationId="{8085E700-6B8C-BBA7-2BC0-F0F8EDD80677}"/>
          </ac:spMkLst>
        </pc:spChg>
      </pc:sldChg>
      <pc:sldChg chg="add del">
        <pc:chgData name="Viktor From" userId="fafbe255f60161ea" providerId="LiveId" clId="{FDFC1BD1-75A7-4650-AECA-3741FA8FE3C6}" dt="2022-10-27T15:11:58.291" v="13699"/>
        <pc:sldMkLst>
          <pc:docMk/>
          <pc:sldMk cId="1784936311" sldId="262"/>
        </pc:sldMkLst>
      </pc:sldChg>
      <pc:sldChg chg="modSp mod">
        <pc:chgData name="Viktor From" userId="fafbe255f60161ea" providerId="LiveId" clId="{FDFC1BD1-75A7-4650-AECA-3741FA8FE3C6}" dt="2022-10-29T14:27:55.390" v="19937" actId="27636"/>
        <pc:sldMkLst>
          <pc:docMk/>
          <pc:sldMk cId="2556013432" sldId="262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556013432" sldId="262"/>
            <ac:spMk id="2" creationId="{28253AAE-C70A-0AED-BFEE-296A6D1E2D47}"/>
          </ac:spMkLst>
        </pc:spChg>
        <pc:spChg chg="mod">
          <ac:chgData name="Viktor From" userId="fafbe255f60161ea" providerId="LiveId" clId="{FDFC1BD1-75A7-4650-AECA-3741FA8FE3C6}" dt="2022-10-29T14:27:55.390" v="19937" actId="27636"/>
          <ac:spMkLst>
            <pc:docMk/>
            <pc:sldMk cId="2556013432" sldId="262"/>
            <ac:spMk id="3" creationId="{8085E700-6B8C-BBA7-2BC0-F0F8EDD80677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556013432" sldId="262"/>
            <ac:spMk id="4" creationId="{B47F3350-4B94-7809-BE7A-ACDA8FE6661E}"/>
          </ac:spMkLst>
        </pc:spChg>
      </pc:sldChg>
      <pc:sldChg chg="addSp delSp modSp new mod modTransition modNotesTx">
        <pc:chgData name="Viktor From" userId="fafbe255f60161ea" providerId="LiveId" clId="{FDFC1BD1-75A7-4650-AECA-3741FA8FE3C6}" dt="2022-10-29T14:32:20.063" v="20210" actId="20577"/>
        <pc:sldMkLst>
          <pc:docMk/>
          <pc:sldMk cId="4389444" sldId="263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389444" sldId="263"/>
            <ac:spMk id="2" creationId="{D9ED8210-A710-C91F-5DC1-88C2B27050C6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389444" sldId="263"/>
            <ac:spMk id="3" creationId="{9D3A9684-D48D-5517-A443-AAA12F880F92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389444" sldId="263"/>
            <ac:spMk id="6" creationId="{BB3B9705-1ECD-BE73-6501-0F9ED8E1FCA5}"/>
          </ac:spMkLst>
        </pc:spChg>
        <pc:picChg chg="add del mod">
          <ac:chgData name="Viktor From" userId="fafbe255f60161ea" providerId="LiveId" clId="{FDFC1BD1-75A7-4650-AECA-3741FA8FE3C6}" dt="2022-10-28T07:53:10.203" v="16040" actId="478"/>
          <ac:picMkLst>
            <pc:docMk/>
            <pc:sldMk cId="4389444" sldId="263"/>
            <ac:picMk id="5" creationId="{514FE33F-C82F-F535-B64C-A01A572DCAE5}"/>
          </ac:picMkLst>
        </pc:picChg>
      </pc:sldChg>
      <pc:sldChg chg="addSp delSp modSp new mod delAnim modAnim modNotesTx">
        <pc:chgData name="Viktor From" userId="fafbe255f60161ea" providerId="LiveId" clId="{FDFC1BD1-75A7-4650-AECA-3741FA8FE3C6}" dt="2022-10-29T14:27:55.148" v="19933"/>
        <pc:sldMkLst>
          <pc:docMk/>
          <pc:sldMk cId="2502343571" sldId="264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502343571" sldId="264"/>
            <ac:spMk id="2" creationId="{053C9B98-F812-0FCC-2F4F-03F484D938A8}"/>
          </ac:spMkLst>
        </pc:spChg>
        <pc:spChg chg="del">
          <ac:chgData name="Viktor From" userId="fafbe255f60161ea" providerId="LiveId" clId="{FDFC1BD1-75A7-4650-AECA-3741FA8FE3C6}" dt="2022-10-06T08:22:19.941" v="1892"/>
          <ac:spMkLst>
            <pc:docMk/>
            <pc:sldMk cId="2502343571" sldId="264"/>
            <ac:spMk id="3" creationId="{8048086B-3B3A-33C0-34D9-33700C89A4C4}"/>
          </ac:spMkLst>
        </pc:spChg>
        <pc:spChg chg="add del mod">
          <ac:chgData name="Viktor From" userId="fafbe255f60161ea" providerId="LiveId" clId="{FDFC1BD1-75A7-4650-AECA-3741FA8FE3C6}" dt="2022-10-07T06:15:32.034" v="2894"/>
          <ac:spMkLst>
            <pc:docMk/>
            <pc:sldMk cId="2502343571" sldId="264"/>
            <ac:spMk id="5" creationId="{AA7FE96D-C826-51DF-22B5-57923D675ECF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502343571" sldId="264"/>
            <ac:spMk id="7" creationId="{EBF294D5-244E-B31A-246D-C992F78065B7}"/>
          </ac:spMkLst>
        </pc:spChg>
        <pc:picChg chg="add del mod">
          <ac:chgData name="Viktor From" userId="fafbe255f60161ea" providerId="LiveId" clId="{FDFC1BD1-75A7-4650-AECA-3741FA8FE3C6}" dt="2022-10-07T06:15:08.374" v="2893" actId="478"/>
          <ac:picMkLst>
            <pc:docMk/>
            <pc:sldMk cId="2502343571" sldId="264"/>
            <ac:picMk id="4" creationId="{86A740D3-AD66-0CE4-0F0D-51EA71DBE65B}"/>
          </ac:picMkLst>
        </pc:picChg>
        <pc:picChg chg="add mod">
          <ac:chgData name="Viktor From" userId="fafbe255f60161ea" providerId="LiveId" clId="{FDFC1BD1-75A7-4650-AECA-3741FA8FE3C6}" dt="2022-10-29T14:27:55.148" v="19933"/>
          <ac:picMkLst>
            <pc:docMk/>
            <pc:sldMk cId="2502343571" sldId="264"/>
            <ac:picMk id="6" creationId="{3EEBA1C8-0A4C-1C5D-EB3A-7B35C64C9545}"/>
          </ac:picMkLst>
        </pc:picChg>
      </pc:sldChg>
      <pc:sldChg chg="del">
        <pc:chgData name="Viktor From" userId="fafbe255f60161ea" providerId="LiveId" clId="{FDFC1BD1-75A7-4650-AECA-3741FA8FE3C6}" dt="2022-10-27T15:12:23.078" v="13700" actId="2696"/>
        <pc:sldMkLst>
          <pc:docMk/>
          <pc:sldMk cId="556479273" sldId="265"/>
        </pc:sldMkLst>
      </pc:sldChg>
      <pc:sldChg chg="new del">
        <pc:chgData name="Viktor From" userId="fafbe255f60161ea" providerId="LiveId" clId="{FDFC1BD1-75A7-4650-AECA-3741FA8FE3C6}" dt="2022-10-07T05:44:24.252" v="1974" actId="47"/>
        <pc:sldMkLst>
          <pc:docMk/>
          <pc:sldMk cId="690956018" sldId="265"/>
        </pc:sldMkLst>
      </pc:sldChg>
      <pc:sldChg chg="modSp modNotesTx">
        <pc:chgData name="Viktor From" userId="fafbe255f60161ea" providerId="LiveId" clId="{FDFC1BD1-75A7-4650-AECA-3741FA8FE3C6}" dt="2022-10-30T13:49:01.353" v="23884" actId="20577"/>
        <pc:sldMkLst>
          <pc:docMk/>
          <pc:sldMk cId="1440172751" sldId="265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440172751" sldId="265"/>
            <ac:spMk id="2" creationId="{5DC497F4-E6B4-4780-A3C2-F94E94874870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440172751" sldId="265"/>
            <ac:spMk id="3" creationId="{D44483EE-A128-EDF6-E993-2B74E453D1BC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440172751" sldId="265"/>
            <ac:spMk id="4" creationId="{495D7C15-1F65-999C-4EC6-FD14A0111C0B}"/>
          </ac:spMkLst>
        </pc:spChg>
      </pc:sldChg>
      <pc:sldChg chg="add del">
        <pc:chgData name="Viktor From" userId="fafbe255f60161ea" providerId="LiveId" clId="{FDFC1BD1-75A7-4650-AECA-3741FA8FE3C6}" dt="2022-10-27T15:11:58.291" v="13699"/>
        <pc:sldMkLst>
          <pc:docMk/>
          <pc:sldMk cId="2008858850" sldId="265"/>
        </pc:sldMkLst>
      </pc:sldChg>
      <pc:sldChg chg="modSp new del mod modNotesTx">
        <pc:chgData name="Viktor From" userId="fafbe255f60161ea" providerId="LiveId" clId="{FDFC1BD1-75A7-4650-AECA-3741FA8FE3C6}" dt="2022-10-27T15:11:37.017" v="13697" actId="2696"/>
        <pc:sldMkLst>
          <pc:docMk/>
          <pc:sldMk cId="2631488521" sldId="265"/>
        </pc:sldMkLst>
        <pc:spChg chg="mod">
          <ac:chgData name="Viktor From" userId="fafbe255f60161ea" providerId="LiveId" clId="{FDFC1BD1-75A7-4650-AECA-3741FA8FE3C6}" dt="2022-10-07T06:06:39.289" v="2600" actId="20577"/>
          <ac:spMkLst>
            <pc:docMk/>
            <pc:sldMk cId="2631488521" sldId="265"/>
            <ac:spMk id="2" creationId="{5DC497F4-E6B4-4780-A3C2-F94E94874870}"/>
          </ac:spMkLst>
        </pc:spChg>
        <pc:spChg chg="mod">
          <ac:chgData name="Viktor From" userId="fafbe255f60161ea" providerId="LiveId" clId="{FDFC1BD1-75A7-4650-AECA-3741FA8FE3C6}" dt="2022-10-07T06:07:25.811" v="2704" actId="20577"/>
          <ac:spMkLst>
            <pc:docMk/>
            <pc:sldMk cId="2631488521" sldId="265"/>
            <ac:spMk id="3" creationId="{D44483EE-A128-EDF6-E993-2B74E453D1BC}"/>
          </ac:spMkLst>
        </pc:spChg>
      </pc:sldChg>
      <pc:sldChg chg="addSp delSp modSp new mod modNotesTx">
        <pc:chgData name="Viktor From" userId="fafbe255f60161ea" providerId="LiveId" clId="{FDFC1BD1-75A7-4650-AECA-3741FA8FE3C6}" dt="2022-10-29T14:27:55.148" v="19933"/>
        <pc:sldMkLst>
          <pc:docMk/>
          <pc:sldMk cId="320428053" sldId="266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20428053" sldId="266"/>
            <ac:spMk id="2" creationId="{78886F16-D987-D381-490F-8CA5365B88BB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20428053" sldId="266"/>
            <ac:spMk id="3" creationId="{C930C8B9-7E8D-C249-58C4-240F2EA725A6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20428053" sldId="266"/>
            <ac:spMk id="6" creationId="{32DA5608-1914-3DED-19F7-C347A40C8153}"/>
          </ac:spMkLst>
        </pc:spChg>
        <pc:picChg chg="add del mod">
          <ac:chgData name="Viktor From" userId="fafbe255f60161ea" providerId="LiveId" clId="{FDFC1BD1-75A7-4650-AECA-3741FA8FE3C6}" dt="2022-10-23T09:13:55.897" v="4745" actId="478"/>
          <ac:picMkLst>
            <pc:docMk/>
            <pc:sldMk cId="320428053" sldId="266"/>
            <ac:picMk id="5" creationId="{53F5BA75-A5C9-B215-3B5C-2869728D175C}"/>
          </ac:picMkLst>
        </pc:picChg>
      </pc:sldChg>
      <pc:sldChg chg="addSp modSp new mod modNotesTx">
        <pc:chgData name="Viktor From" userId="fafbe255f60161ea" providerId="LiveId" clId="{FDFC1BD1-75A7-4650-AECA-3741FA8FE3C6}" dt="2022-10-30T16:44:43.260" v="26227" actId="1076"/>
        <pc:sldMkLst>
          <pc:docMk/>
          <pc:sldMk cId="4267906187" sldId="267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267906187" sldId="267"/>
            <ac:spMk id="2" creationId="{FFCC46CE-3ED8-974F-0215-8486718E9D59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267906187" sldId="267"/>
            <ac:spMk id="3" creationId="{8CD8B23C-0A6E-D803-493A-6816BA441E69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267906187" sldId="267"/>
            <ac:spMk id="4" creationId="{F871B71E-3912-C6EE-70D3-B952A9B2F0B0}"/>
          </ac:spMkLst>
        </pc:spChg>
        <pc:picChg chg="add mod">
          <ac:chgData name="Viktor From" userId="fafbe255f60161ea" providerId="LiveId" clId="{FDFC1BD1-75A7-4650-AECA-3741FA8FE3C6}" dt="2022-10-30T16:44:05.875" v="26222" actId="1076"/>
          <ac:picMkLst>
            <pc:docMk/>
            <pc:sldMk cId="4267906187" sldId="267"/>
            <ac:picMk id="6" creationId="{1E2C4311-A099-8161-9C2C-E83DC4F022BC}"/>
          </ac:picMkLst>
        </pc:picChg>
        <pc:picChg chg="add mod">
          <ac:chgData name="Viktor From" userId="fafbe255f60161ea" providerId="LiveId" clId="{FDFC1BD1-75A7-4650-AECA-3741FA8FE3C6}" dt="2022-10-30T16:44:43.260" v="26227" actId="1076"/>
          <ac:picMkLst>
            <pc:docMk/>
            <pc:sldMk cId="4267906187" sldId="267"/>
            <ac:picMk id="8" creationId="{9532B23E-8FDE-14C3-AA66-6E108A43937C}"/>
          </ac:picMkLst>
        </pc:picChg>
      </pc:sldChg>
      <pc:sldChg chg="addSp delSp modSp new mod modAnim modNotesTx">
        <pc:chgData name="Viktor From" userId="fafbe255f60161ea" providerId="LiveId" clId="{FDFC1BD1-75A7-4650-AECA-3741FA8FE3C6}" dt="2022-10-30T13:57:30.859" v="23941"/>
        <pc:sldMkLst>
          <pc:docMk/>
          <pc:sldMk cId="1288392550" sldId="268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288392550" sldId="268"/>
            <ac:spMk id="2" creationId="{DAF00B4C-8C47-3BDD-89A8-F0ABC20935F7}"/>
          </ac:spMkLst>
        </pc:spChg>
        <pc:spChg chg="mod">
          <ac:chgData name="Viktor From" userId="fafbe255f60161ea" providerId="LiveId" clId="{FDFC1BD1-75A7-4650-AECA-3741FA8FE3C6}" dt="2022-10-29T14:27:55.344" v="19935" actId="27636"/>
          <ac:spMkLst>
            <pc:docMk/>
            <pc:sldMk cId="1288392550" sldId="268"/>
            <ac:spMk id="3" creationId="{BA2A4F8C-FA37-C642-E81C-1A6AF7D576E6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288392550" sldId="268"/>
            <ac:spMk id="4" creationId="{66395113-43E6-5059-4107-A245096BCC94}"/>
          </ac:spMkLst>
        </pc:spChg>
        <pc:picChg chg="add del mod">
          <ac:chgData name="Viktor From" userId="fafbe255f60161ea" providerId="LiveId" clId="{FDFC1BD1-75A7-4650-AECA-3741FA8FE3C6}" dt="2022-10-11T05:17:29.430" v="4453" actId="478"/>
          <ac:picMkLst>
            <pc:docMk/>
            <pc:sldMk cId="1288392550" sldId="268"/>
            <ac:picMk id="6" creationId="{17F507DB-7329-31DC-5D30-21A88EFCA003}"/>
          </ac:picMkLst>
        </pc:picChg>
        <pc:picChg chg="add mod ord">
          <ac:chgData name="Viktor From" userId="fafbe255f60161ea" providerId="LiveId" clId="{FDFC1BD1-75A7-4650-AECA-3741FA8FE3C6}" dt="2022-10-30T13:51:13.500" v="23901" actId="166"/>
          <ac:picMkLst>
            <pc:docMk/>
            <pc:sldMk cId="1288392550" sldId="268"/>
            <ac:picMk id="6" creationId="{782F0E4A-1650-2ABE-B63F-54F50A6B7EF6}"/>
          </ac:picMkLst>
        </pc:picChg>
        <pc:picChg chg="add mod ord">
          <ac:chgData name="Viktor From" userId="fafbe255f60161ea" providerId="LiveId" clId="{FDFC1BD1-75A7-4650-AECA-3741FA8FE3C6}" dt="2022-10-30T13:53:29.541" v="23918" actId="1076"/>
          <ac:picMkLst>
            <pc:docMk/>
            <pc:sldMk cId="1288392550" sldId="268"/>
            <ac:picMk id="8" creationId="{B54036BE-4C38-42C0-A088-593993B46A1C}"/>
          </ac:picMkLst>
        </pc:picChg>
        <pc:picChg chg="add mod ord">
          <ac:chgData name="Viktor From" userId="fafbe255f60161ea" providerId="LiveId" clId="{FDFC1BD1-75A7-4650-AECA-3741FA8FE3C6}" dt="2022-10-30T13:55:20.484" v="23929" actId="1076"/>
          <ac:picMkLst>
            <pc:docMk/>
            <pc:sldMk cId="1288392550" sldId="268"/>
            <ac:picMk id="10" creationId="{DCF6AFF7-1CB5-D040-EA89-7CD6F419F3C0}"/>
          </ac:picMkLst>
        </pc:picChg>
        <pc:picChg chg="add mod ord">
          <ac:chgData name="Viktor From" userId="fafbe255f60161ea" providerId="LiveId" clId="{FDFC1BD1-75A7-4650-AECA-3741FA8FE3C6}" dt="2022-10-30T13:55:59.487" v="23938" actId="14100"/>
          <ac:picMkLst>
            <pc:docMk/>
            <pc:sldMk cId="1288392550" sldId="268"/>
            <ac:picMk id="12" creationId="{DE0A00B7-6E3E-5521-D1BE-78D9B3C49B00}"/>
          </ac:picMkLst>
        </pc:picChg>
        <pc:picChg chg="add del mod">
          <ac:chgData name="Viktor From" userId="fafbe255f60161ea" providerId="LiveId" clId="{FDFC1BD1-75A7-4650-AECA-3741FA8FE3C6}" dt="2022-10-11T05:58:03.959" v="4484" actId="478"/>
          <ac:picMkLst>
            <pc:docMk/>
            <pc:sldMk cId="1288392550" sldId="268"/>
            <ac:picMk id="14" creationId="{9B393126-445D-2A7D-7FDB-12A964D09BC9}"/>
          </ac:picMkLst>
        </pc:picChg>
      </pc:sldChg>
      <pc:sldChg chg="modSp new mod modNotesTx">
        <pc:chgData name="Viktor From" userId="fafbe255f60161ea" providerId="LiveId" clId="{FDFC1BD1-75A7-4650-AECA-3741FA8FE3C6}" dt="2022-10-29T14:27:55.148" v="19933"/>
        <pc:sldMkLst>
          <pc:docMk/>
          <pc:sldMk cId="1409050816" sldId="269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409050816" sldId="269"/>
            <ac:spMk id="2" creationId="{08E42B07-A7D7-A58A-148D-F5932334486A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409050816" sldId="269"/>
            <ac:spMk id="3" creationId="{14847DCC-FD95-C4E9-2485-012820C6B058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409050816" sldId="269"/>
            <ac:spMk id="4" creationId="{FC805371-DDEA-AEA0-B75E-F030423DA509}"/>
          </ac:spMkLst>
        </pc:spChg>
      </pc:sldChg>
      <pc:sldChg chg="add del">
        <pc:chgData name="Viktor From" userId="fafbe255f60161ea" providerId="LiveId" clId="{FDFC1BD1-75A7-4650-AECA-3741FA8FE3C6}" dt="2022-10-27T15:11:58.291" v="13699"/>
        <pc:sldMkLst>
          <pc:docMk/>
          <pc:sldMk cId="186750859" sldId="270"/>
        </pc:sldMkLst>
      </pc:sldChg>
      <pc:sldChg chg="modSp">
        <pc:chgData name="Viktor From" userId="fafbe255f60161ea" providerId="LiveId" clId="{FDFC1BD1-75A7-4650-AECA-3741FA8FE3C6}" dt="2022-10-29T14:27:55.148" v="19933"/>
        <pc:sldMkLst>
          <pc:docMk/>
          <pc:sldMk cId="687797750" sldId="270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687797750" sldId="270"/>
            <ac:spMk id="2" creationId="{B3727606-0509-449C-B896-A24665370544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687797750" sldId="270"/>
            <ac:spMk id="3" creationId="{9DF755B6-95B4-6C81-165D-EC8179B05917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687797750" sldId="270"/>
            <ac:spMk id="4" creationId="{590E85EC-E57D-D180-490B-B19B5114B8A8}"/>
          </ac:spMkLst>
        </pc:spChg>
      </pc:sldChg>
      <pc:sldChg chg="modSp new del mod">
        <pc:chgData name="Viktor From" userId="fafbe255f60161ea" providerId="LiveId" clId="{FDFC1BD1-75A7-4650-AECA-3741FA8FE3C6}" dt="2022-10-10T16:06:30.605" v="3646" actId="2696"/>
        <pc:sldMkLst>
          <pc:docMk/>
          <pc:sldMk cId="3132639591" sldId="270"/>
        </pc:sldMkLst>
        <pc:spChg chg="mod">
          <ac:chgData name="Viktor From" userId="fafbe255f60161ea" providerId="LiveId" clId="{FDFC1BD1-75A7-4650-AECA-3741FA8FE3C6}" dt="2022-10-10T16:06:24.675" v="3645" actId="20577"/>
          <ac:spMkLst>
            <pc:docMk/>
            <pc:sldMk cId="3132639591" sldId="270"/>
            <ac:spMk id="2" creationId="{8ADADF95-0CEB-9BC1-D449-59490A1C37D6}"/>
          </ac:spMkLst>
        </pc:spChg>
      </pc:sldChg>
      <pc:sldChg chg="modSp new del mod">
        <pc:chgData name="Viktor From" userId="fafbe255f60161ea" providerId="LiveId" clId="{FDFC1BD1-75A7-4650-AECA-3741FA8FE3C6}" dt="2022-10-27T15:11:37.017" v="13697" actId="2696"/>
        <pc:sldMkLst>
          <pc:docMk/>
          <pc:sldMk cId="4215952517" sldId="270"/>
        </pc:sldMkLst>
        <pc:spChg chg="mod">
          <ac:chgData name="Viktor From" userId="fafbe255f60161ea" providerId="LiveId" clId="{FDFC1BD1-75A7-4650-AECA-3741FA8FE3C6}" dt="2022-10-10T16:06:54.639" v="3658" actId="20577"/>
          <ac:spMkLst>
            <pc:docMk/>
            <pc:sldMk cId="4215952517" sldId="270"/>
            <ac:spMk id="2" creationId="{B3727606-0509-449C-B896-A24665370544}"/>
          </ac:spMkLst>
        </pc:spChg>
        <pc:spChg chg="mod">
          <ac:chgData name="Viktor From" userId="fafbe255f60161ea" providerId="LiveId" clId="{FDFC1BD1-75A7-4650-AECA-3741FA8FE3C6}" dt="2022-10-11T04:36:01.218" v="3745" actId="20577"/>
          <ac:spMkLst>
            <pc:docMk/>
            <pc:sldMk cId="4215952517" sldId="270"/>
            <ac:spMk id="3" creationId="{9DF755B6-95B4-6C81-165D-EC8179B05917}"/>
          </ac:spMkLst>
        </pc:spChg>
      </pc:sldChg>
      <pc:sldChg chg="add del">
        <pc:chgData name="Viktor From" userId="fafbe255f60161ea" providerId="LiveId" clId="{FDFC1BD1-75A7-4650-AECA-3741FA8FE3C6}" dt="2022-10-27T15:11:58.291" v="13699"/>
        <pc:sldMkLst>
          <pc:docMk/>
          <pc:sldMk cId="2102471415" sldId="271"/>
        </pc:sldMkLst>
      </pc:sldChg>
      <pc:sldChg chg="modSp new del mod">
        <pc:chgData name="Viktor From" userId="fafbe255f60161ea" providerId="LiveId" clId="{FDFC1BD1-75A7-4650-AECA-3741FA8FE3C6}" dt="2022-10-27T15:11:37.017" v="13697" actId="2696"/>
        <pc:sldMkLst>
          <pc:docMk/>
          <pc:sldMk cId="3092996645" sldId="271"/>
        </pc:sldMkLst>
        <pc:spChg chg="mod">
          <ac:chgData name="Viktor From" userId="fafbe255f60161ea" providerId="LiveId" clId="{FDFC1BD1-75A7-4650-AECA-3741FA8FE3C6}" dt="2022-10-11T04:38:09.795" v="3760" actId="20577"/>
          <ac:spMkLst>
            <pc:docMk/>
            <pc:sldMk cId="3092996645" sldId="271"/>
            <ac:spMk id="2" creationId="{B233383B-924C-F987-5FFE-B8BB0881E1A9}"/>
          </ac:spMkLst>
        </pc:spChg>
      </pc:sldChg>
      <pc:sldChg chg="addSp modSp mod modNotesTx">
        <pc:chgData name="Viktor From" userId="fafbe255f60161ea" providerId="LiveId" clId="{FDFC1BD1-75A7-4650-AECA-3741FA8FE3C6}" dt="2022-10-29T14:27:55.148" v="19933"/>
        <pc:sldMkLst>
          <pc:docMk/>
          <pc:sldMk cId="3815750652" sldId="271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815750652" sldId="271"/>
            <ac:spMk id="2" creationId="{B233383B-924C-F987-5FFE-B8BB0881E1A9}"/>
          </ac:spMkLst>
        </pc:spChg>
        <pc:spChg chg="mod">
          <ac:chgData name="Viktor From" userId="fafbe255f60161ea" providerId="LiveId" clId="{FDFC1BD1-75A7-4650-AECA-3741FA8FE3C6}" dt="2022-10-28T14:33:16.224" v="18083" actId="20577"/>
          <ac:spMkLst>
            <pc:docMk/>
            <pc:sldMk cId="3815750652" sldId="271"/>
            <ac:spMk id="3" creationId="{9E3330CD-22B1-0E7F-9EA3-703FBFB51138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815750652" sldId="271"/>
            <ac:spMk id="4" creationId="{04F4339F-A083-2224-7919-2C9B4575B417}"/>
          </ac:spMkLst>
        </pc:spChg>
        <pc:picChg chg="add mod">
          <ac:chgData name="Viktor From" userId="fafbe255f60161ea" providerId="LiveId" clId="{FDFC1BD1-75A7-4650-AECA-3741FA8FE3C6}" dt="2022-10-28T06:53:15.460" v="15771" actId="14100"/>
          <ac:picMkLst>
            <pc:docMk/>
            <pc:sldMk cId="3815750652" sldId="271"/>
            <ac:picMk id="6" creationId="{206FFDB9-85CC-E020-8022-569D9D9500A2}"/>
          </ac:picMkLst>
        </pc:picChg>
      </pc:sldChg>
      <pc:sldChg chg="addSp delSp modSp new mod modNotesTx">
        <pc:chgData name="Viktor From" userId="fafbe255f60161ea" providerId="LiveId" clId="{FDFC1BD1-75A7-4650-AECA-3741FA8FE3C6}" dt="2022-10-30T16:45:24.614" v="26309" actId="1076"/>
        <pc:sldMkLst>
          <pc:docMk/>
          <pc:sldMk cId="18397147" sldId="272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8397147" sldId="272"/>
            <ac:spMk id="2" creationId="{350B874B-2E82-1381-9D3C-0540CFA1825F}"/>
          </ac:spMkLst>
        </pc:spChg>
        <pc:spChg chg="del">
          <ac:chgData name="Viktor From" userId="fafbe255f60161ea" providerId="LiveId" clId="{FDFC1BD1-75A7-4650-AECA-3741FA8FE3C6}" dt="2022-10-11T04:39:29.760" v="3798" actId="931"/>
          <ac:spMkLst>
            <pc:docMk/>
            <pc:sldMk cId="18397147" sldId="272"/>
            <ac:spMk id="3" creationId="{4C278D00-AAC1-742D-18B7-C450D99C62DE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8397147" sldId="272"/>
            <ac:spMk id="4" creationId="{993B4626-A197-D066-09DA-6BA37CDE43B8}"/>
          </ac:spMkLst>
        </pc:spChg>
        <pc:picChg chg="add mod">
          <ac:chgData name="Viktor From" userId="fafbe255f60161ea" providerId="LiveId" clId="{FDFC1BD1-75A7-4650-AECA-3741FA8FE3C6}" dt="2022-10-28T07:56:15.428" v="16171" actId="1076"/>
          <ac:picMkLst>
            <pc:docMk/>
            <pc:sldMk cId="18397147" sldId="272"/>
            <ac:picMk id="5" creationId="{CE420FA1-023B-9E83-73AE-490BD14FCD92}"/>
          </ac:picMkLst>
        </pc:picChg>
        <pc:picChg chg="add mod">
          <ac:chgData name="Viktor From" userId="fafbe255f60161ea" providerId="LiveId" clId="{FDFC1BD1-75A7-4650-AECA-3741FA8FE3C6}" dt="2022-10-30T16:45:24.614" v="26309" actId="1076"/>
          <ac:picMkLst>
            <pc:docMk/>
            <pc:sldMk cId="18397147" sldId="272"/>
            <ac:picMk id="6" creationId="{7E3E1FC9-C941-A97D-160B-02D6AE68DE3D}"/>
          </ac:picMkLst>
        </pc:picChg>
      </pc:sldChg>
      <pc:sldChg chg="addSp delSp modSp new mod modNotesTx">
        <pc:chgData name="Viktor From" userId="fafbe255f60161ea" providerId="LiveId" clId="{FDFC1BD1-75A7-4650-AECA-3741FA8FE3C6}" dt="2022-10-30T19:35:07.323" v="26461" actId="20577"/>
        <pc:sldMkLst>
          <pc:docMk/>
          <pc:sldMk cId="2965318448" sldId="273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965318448" sldId="273"/>
            <ac:spMk id="2" creationId="{C6A712D5-AC6B-BCAD-45B1-F058F19CAAC5}"/>
          </ac:spMkLst>
        </pc:spChg>
        <pc:spChg chg="del">
          <ac:chgData name="Viktor From" userId="fafbe255f60161ea" providerId="LiveId" clId="{FDFC1BD1-75A7-4650-AECA-3741FA8FE3C6}" dt="2022-10-11T04:40:40.414" v="3836" actId="931"/>
          <ac:spMkLst>
            <pc:docMk/>
            <pc:sldMk cId="2965318448" sldId="273"/>
            <ac:spMk id="3" creationId="{40D4E4EA-F96E-9F3E-EAA8-CE0D4E06B51E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965318448" sldId="273"/>
            <ac:spMk id="4" creationId="{5AE3634A-E45F-9943-7075-4263CBBEE57E}"/>
          </ac:spMkLst>
        </pc:spChg>
        <pc:spChg chg="add del mod">
          <ac:chgData name="Viktor From" userId="fafbe255f60161ea" providerId="LiveId" clId="{FDFC1BD1-75A7-4650-AECA-3741FA8FE3C6}" dt="2022-10-11T04:41:00.787" v="3840" actId="931"/>
          <ac:spMkLst>
            <pc:docMk/>
            <pc:sldMk cId="2965318448" sldId="273"/>
            <ac:spMk id="8" creationId="{6CE130C6-B428-445A-F73F-9996C45CDA42}"/>
          </ac:spMkLst>
        </pc:spChg>
        <pc:spChg chg="add del mod">
          <ac:chgData name="Viktor From" userId="fafbe255f60161ea" providerId="LiveId" clId="{FDFC1BD1-75A7-4650-AECA-3741FA8FE3C6}" dt="2022-10-11T04:41:21.407" v="3844" actId="931"/>
          <ac:spMkLst>
            <pc:docMk/>
            <pc:sldMk cId="2965318448" sldId="273"/>
            <ac:spMk id="12" creationId="{21D6912D-ED62-3866-EF97-6192BF4B0E82}"/>
          </ac:spMkLst>
        </pc:spChg>
        <pc:picChg chg="add del mod">
          <ac:chgData name="Viktor From" userId="fafbe255f60161ea" providerId="LiveId" clId="{FDFC1BD1-75A7-4650-AECA-3741FA8FE3C6}" dt="2022-10-11T04:40:42.520" v="3839" actId="478"/>
          <ac:picMkLst>
            <pc:docMk/>
            <pc:sldMk cId="2965318448" sldId="273"/>
            <ac:picMk id="6" creationId="{F9B8AF74-521F-44E4-237F-D4CA4265DD42}"/>
          </ac:picMkLst>
        </pc:picChg>
        <pc:picChg chg="add del mod">
          <ac:chgData name="Viktor From" userId="fafbe255f60161ea" providerId="LiveId" clId="{FDFC1BD1-75A7-4650-AECA-3741FA8FE3C6}" dt="2022-10-11T04:41:02.149" v="3843" actId="478"/>
          <ac:picMkLst>
            <pc:docMk/>
            <pc:sldMk cId="2965318448" sldId="273"/>
            <ac:picMk id="10" creationId="{49481792-8FCC-98F9-4EA7-B84D3A2EAA79}"/>
          </ac:picMkLst>
        </pc:picChg>
        <pc:picChg chg="add mod">
          <ac:chgData name="Viktor From" userId="fafbe255f60161ea" providerId="LiveId" clId="{FDFC1BD1-75A7-4650-AECA-3741FA8FE3C6}" dt="2022-10-11T04:41:26.960" v="3847" actId="1076"/>
          <ac:picMkLst>
            <pc:docMk/>
            <pc:sldMk cId="2965318448" sldId="273"/>
            <ac:picMk id="14" creationId="{1C135270-BA79-C4C3-4CBD-9596FB4D5786}"/>
          </ac:picMkLst>
        </pc:picChg>
        <pc:picChg chg="add mod">
          <ac:chgData name="Viktor From" userId="fafbe255f60161ea" providerId="LiveId" clId="{FDFC1BD1-75A7-4650-AECA-3741FA8FE3C6}" dt="2022-10-30T16:45:31.055" v="26310" actId="1076"/>
          <ac:picMkLst>
            <pc:docMk/>
            <pc:sldMk cId="2965318448" sldId="273"/>
            <ac:picMk id="16" creationId="{EF823AF1-71D3-FF38-199D-E376C4354CA0}"/>
          </ac:picMkLst>
        </pc:picChg>
      </pc:sldChg>
      <pc:sldChg chg="addSp delSp modSp new mod modNotesTx">
        <pc:chgData name="Viktor From" userId="fafbe255f60161ea" providerId="LiveId" clId="{FDFC1BD1-75A7-4650-AECA-3741FA8FE3C6}" dt="2022-10-30T17:00:17.516" v="26390" actId="20577"/>
        <pc:sldMkLst>
          <pc:docMk/>
          <pc:sldMk cId="3528689834" sldId="274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528689834" sldId="274"/>
            <ac:spMk id="2" creationId="{9B27D23E-3A99-6E54-82FF-938586E03D89}"/>
          </ac:spMkLst>
        </pc:spChg>
        <pc:spChg chg="del">
          <ac:chgData name="Viktor From" userId="fafbe255f60161ea" providerId="LiveId" clId="{FDFC1BD1-75A7-4650-AECA-3741FA8FE3C6}" dt="2022-10-11T04:43:03.992" v="3884" actId="931"/>
          <ac:spMkLst>
            <pc:docMk/>
            <pc:sldMk cId="3528689834" sldId="274"/>
            <ac:spMk id="3" creationId="{5BEF54A2-9C9E-07E4-473E-3B8C19E71C7A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528689834" sldId="274"/>
            <ac:spMk id="4" creationId="{981B9E0F-4902-7644-411C-647EAE01EAF4}"/>
          </ac:spMkLst>
        </pc:spChg>
        <pc:picChg chg="add mod">
          <ac:chgData name="Viktor From" userId="fafbe255f60161ea" providerId="LiveId" clId="{FDFC1BD1-75A7-4650-AECA-3741FA8FE3C6}" dt="2022-10-11T04:43:10.988" v="3885" actId="1076"/>
          <ac:picMkLst>
            <pc:docMk/>
            <pc:sldMk cId="3528689834" sldId="274"/>
            <ac:picMk id="6" creationId="{D575A4FE-12FA-520A-4A36-7D043919119E}"/>
          </ac:picMkLst>
        </pc:picChg>
      </pc:sldChg>
      <pc:sldChg chg="add del">
        <pc:chgData name="Viktor From" userId="fafbe255f60161ea" providerId="LiveId" clId="{FDFC1BD1-75A7-4650-AECA-3741FA8FE3C6}" dt="2022-10-27T15:11:58.291" v="13699"/>
        <pc:sldMkLst>
          <pc:docMk/>
          <pc:sldMk cId="2117963070" sldId="275"/>
        </pc:sldMkLst>
      </pc:sldChg>
      <pc:sldChg chg="modSp modNotesTx">
        <pc:chgData name="Viktor From" userId="fafbe255f60161ea" providerId="LiveId" clId="{FDFC1BD1-75A7-4650-AECA-3741FA8FE3C6}" dt="2022-10-29T14:27:55.148" v="19933"/>
        <pc:sldMkLst>
          <pc:docMk/>
          <pc:sldMk cId="3278672810" sldId="275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278672810" sldId="275"/>
            <ac:spMk id="2" creationId="{8D703D71-7A6C-2EB9-33D1-AFDC1ED11278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278672810" sldId="275"/>
            <ac:spMk id="4" creationId="{CBEAC9B3-4CE6-DA03-5AE1-06EAAF42F9C1}"/>
          </ac:spMkLst>
        </pc:spChg>
      </pc:sldChg>
      <pc:sldChg chg="addSp delSp modSp new del mod">
        <pc:chgData name="Viktor From" userId="fafbe255f60161ea" providerId="LiveId" clId="{FDFC1BD1-75A7-4650-AECA-3741FA8FE3C6}" dt="2022-10-27T15:11:37.017" v="13697" actId="2696"/>
        <pc:sldMkLst>
          <pc:docMk/>
          <pc:sldMk cId="3308545155" sldId="275"/>
        </pc:sldMkLst>
        <pc:spChg chg="mod">
          <ac:chgData name="Viktor From" userId="fafbe255f60161ea" providerId="LiveId" clId="{FDFC1BD1-75A7-4650-AECA-3741FA8FE3C6}" dt="2022-10-11T04:47:23.248" v="3899" actId="20577"/>
          <ac:spMkLst>
            <pc:docMk/>
            <pc:sldMk cId="3308545155" sldId="275"/>
            <ac:spMk id="2" creationId="{8D703D71-7A6C-2EB9-33D1-AFDC1ED11278}"/>
          </ac:spMkLst>
        </pc:spChg>
        <pc:spChg chg="del">
          <ac:chgData name="Viktor From" userId="fafbe255f60161ea" providerId="LiveId" clId="{FDFC1BD1-75A7-4650-AECA-3741FA8FE3C6}" dt="2022-10-11T04:52:15.499" v="3900" actId="931"/>
          <ac:spMkLst>
            <pc:docMk/>
            <pc:sldMk cId="3308545155" sldId="275"/>
            <ac:spMk id="3" creationId="{6626CC52-B029-7F07-00B5-1F2B02EB4892}"/>
          </ac:spMkLst>
        </pc:spChg>
        <pc:spChg chg="add mod">
          <ac:chgData name="Viktor From" userId="fafbe255f60161ea" providerId="LiveId" clId="{FDFC1BD1-75A7-4650-AECA-3741FA8FE3C6}" dt="2022-10-11T05:01:40.811" v="4212" actId="20577"/>
          <ac:spMkLst>
            <pc:docMk/>
            <pc:sldMk cId="3308545155" sldId="275"/>
            <ac:spMk id="7" creationId="{541B2771-E49F-B1B0-5CB9-26A3360E6985}"/>
          </ac:spMkLst>
        </pc:spChg>
        <pc:picChg chg="add mod">
          <ac:chgData name="Viktor From" userId="fafbe255f60161ea" providerId="LiveId" clId="{FDFC1BD1-75A7-4650-AECA-3741FA8FE3C6}" dt="2022-10-11T04:52:21.945" v="3902" actId="14100"/>
          <ac:picMkLst>
            <pc:docMk/>
            <pc:sldMk cId="3308545155" sldId="275"/>
            <ac:picMk id="6" creationId="{DD5F1640-E33C-DF35-64DC-D7FF29295F8F}"/>
          </ac:picMkLst>
        </pc:picChg>
      </pc:sldChg>
      <pc:sldChg chg="addSp modSp new mod modShow modNotesTx">
        <pc:chgData name="Viktor From" userId="fafbe255f60161ea" providerId="LiveId" clId="{FDFC1BD1-75A7-4650-AECA-3741FA8FE3C6}" dt="2022-10-30T19:49:24.425" v="26463" actId="729"/>
        <pc:sldMkLst>
          <pc:docMk/>
          <pc:sldMk cId="4085797388" sldId="276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085797388" sldId="276"/>
            <ac:spMk id="2" creationId="{56B96586-2EEC-7F5B-9A00-967EACBDEDD7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085797388" sldId="276"/>
            <ac:spMk id="3" creationId="{CF9C66CC-2ACA-24A1-5567-6A82AEA0CCA5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085797388" sldId="276"/>
            <ac:spMk id="4" creationId="{59A56E5B-4FCD-9B30-4341-B602AACAF062}"/>
          </ac:spMkLst>
        </pc:spChg>
        <pc:picChg chg="add mod">
          <ac:chgData name="Viktor From" userId="fafbe255f60161ea" providerId="LiveId" clId="{FDFC1BD1-75A7-4650-AECA-3741FA8FE3C6}" dt="2022-10-30T14:08:51.241" v="23949" actId="14100"/>
          <ac:picMkLst>
            <pc:docMk/>
            <pc:sldMk cId="4085797388" sldId="276"/>
            <ac:picMk id="6" creationId="{1089492C-59C7-8D15-F4BD-71631F56EDCE}"/>
          </ac:picMkLst>
        </pc:picChg>
        <pc:picChg chg="add mod">
          <ac:chgData name="Viktor From" userId="fafbe255f60161ea" providerId="LiveId" clId="{FDFC1BD1-75A7-4650-AECA-3741FA8FE3C6}" dt="2022-10-30T14:08:54.459" v="23950" actId="1076"/>
          <ac:picMkLst>
            <pc:docMk/>
            <pc:sldMk cId="4085797388" sldId="276"/>
            <ac:picMk id="8" creationId="{6AFDB123-B1D0-8A0E-118C-D941F65CDE5C}"/>
          </ac:picMkLst>
        </pc:picChg>
      </pc:sldChg>
      <pc:sldChg chg="addSp modSp new mod modShow modNotesTx">
        <pc:chgData name="Viktor From" userId="fafbe255f60161ea" providerId="LiveId" clId="{FDFC1BD1-75A7-4650-AECA-3741FA8FE3C6}" dt="2022-10-30T19:49:24.425" v="26463" actId="729"/>
        <pc:sldMkLst>
          <pc:docMk/>
          <pc:sldMk cId="2607262569" sldId="277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607262569" sldId="277"/>
            <ac:spMk id="2" creationId="{B6EC1C9B-FBD8-F1FE-5EEC-A2DD52603EA4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607262569" sldId="277"/>
            <ac:spMk id="3" creationId="{4C6B0EFC-8616-1A7F-FB06-C5FF2AA079F6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607262569" sldId="277"/>
            <ac:spMk id="4" creationId="{9ACC1A3F-5A1D-7071-FF74-63B8D0764F81}"/>
          </ac:spMkLst>
        </pc:spChg>
        <pc:picChg chg="add mod">
          <ac:chgData name="Viktor From" userId="fafbe255f60161ea" providerId="LiveId" clId="{FDFC1BD1-75A7-4650-AECA-3741FA8FE3C6}" dt="2022-10-30T14:09:25.901" v="23955" actId="1076"/>
          <ac:picMkLst>
            <pc:docMk/>
            <pc:sldMk cId="2607262569" sldId="277"/>
            <ac:picMk id="6" creationId="{A34DD7A0-CCCD-597C-4EC3-EA2D9B0B4B8F}"/>
          </ac:picMkLst>
        </pc:picChg>
        <pc:picChg chg="add mod">
          <ac:chgData name="Viktor From" userId="fafbe255f60161ea" providerId="LiveId" clId="{FDFC1BD1-75A7-4650-AECA-3741FA8FE3C6}" dt="2022-10-30T14:09:50.915" v="23959" actId="1076"/>
          <ac:picMkLst>
            <pc:docMk/>
            <pc:sldMk cId="2607262569" sldId="277"/>
            <ac:picMk id="8" creationId="{B6FE7C87-8489-4B96-64DA-A7C547FA0F2B}"/>
          </ac:picMkLst>
        </pc:picChg>
      </pc:sldChg>
      <pc:sldChg chg="addSp modSp new mod modShow modNotesTx">
        <pc:chgData name="Viktor From" userId="fafbe255f60161ea" providerId="LiveId" clId="{FDFC1BD1-75A7-4650-AECA-3741FA8FE3C6}" dt="2022-10-30T19:49:24.425" v="26463" actId="729"/>
        <pc:sldMkLst>
          <pc:docMk/>
          <pc:sldMk cId="3551914553" sldId="278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551914553" sldId="278"/>
            <ac:spMk id="2" creationId="{D2AC4934-C84E-69BE-4068-6FDC2DC5E851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551914553" sldId="278"/>
            <ac:spMk id="3" creationId="{7DE333AD-BE47-D633-D418-3DEDDD1BE6B3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551914553" sldId="278"/>
            <ac:spMk id="4" creationId="{52576F84-4049-2C0A-707A-29EF035E226D}"/>
          </ac:spMkLst>
        </pc:spChg>
        <pc:picChg chg="add mod">
          <ac:chgData name="Viktor From" userId="fafbe255f60161ea" providerId="LiveId" clId="{FDFC1BD1-75A7-4650-AECA-3741FA8FE3C6}" dt="2022-10-30T14:14:01.270" v="23969" actId="1076"/>
          <ac:picMkLst>
            <pc:docMk/>
            <pc:sldMk cId="3551914553" sldId="278"/>
            <ac:picMk id="6" creationId="{F8CF2CCC-D191-37F8-674A-FB0904973DDC}"/>
          </ac:picMkLst>
        </pc:picChg>
        <pc:picChg chg="add mod">
          <ac:chgData name="Viktor From" userId="fafbe255f60161ea" providerId="LiveId" clId="{FDFC1BD1-75A7-4650-AECA-3741FA8FE3C6}" dt="2022-10-30T14:13:56.197" v="23968" actId="1076"/>
          <ac:picMkLst>
            <pc:docMk/>
            <pc:sldMk cId="3551914553" sldId="278"/>
            <ac:picMk id="8" creationId="{630D4BF9-FB66-EFAD-777C-D08935239B2B}"/>
          </ac:picMkLst>
        </pc:picChg>
      </pc:sldChg>
      <pc:sldChg chg="addSp modSp new mod modShow modNotesTx">
        <pc:chgData name="Viktor From" userId="fafbe255f60161ea" providerId="LiveId" clId="{FDFC1BD1-75A7-4650-AECA-3741FA8FE3C6}" dt="2022-10-30T19:49:24.425" v="26463" actId="729"/>
        <pc:sldMkLst>
          <pc:docMk/>
          <pc:sldMk cId="3198326946" sldId="279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198326946" sldId="279"/>
            <ac:spMk id="2" creationId="{9C36DDE7-A688-408A-E07C-3531C5D8E4F8}"/>
          </ac:spMkLst>
        </pc:spChg>
        <pc:spChg chg="mod">
          <ac:chgData name="Viktor From" userId="fafbe255f60161ea" providerId="LiveId" clId="{FDFC1BD1-75A7-4650-AECA-3741FA8FE3C6}" dt="2022-10-29T14:27:55.364" v="19936" actId="27636"/>
          <ac:spMkLst>
            <pc:docMk/>
            <pc:sldMk cId="3198326946" sldId="279"/>
            <ac:spMk id="3" creationId="{CA0E0693-304D-BA64-B025-F45E0542B4BB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198326946" sldId="279"/>
            <ac:spMk id="4" creationId="{9A83E0FB-AF9A-A752-79A5-A910BCB5EB4B}"/>
          </ac:spMkLst>
        </pc:spChg>
        <pc:picChg chg="add mod">
          <ac:chgData name="Viktor From" userId="fafbe255f60161ea" providerId="LiveId" clId="{FDFC1BD1-75A7-4650-AECA-3741FA8FE3C6}" dt="2022-10-30T14:27:23.790" v="23978" actId="1076"/>
          <ac:picMkLst>
            <pc:docMk/>
            <pc:sldMk cId="3198326946" sldId="279"/>
            <ac:picMk id="6" creationId="{85266096-BF47-6A99-F9F4-054FBD1D078E}"/>
          </ac:picMkLst>
        </pc:picChg>
        <pc:picChg chg="add mod">
          <ac:chgData name="Viktor From" userId="fafbe255f60161ea" providerId="LiveId" clId="{FDFC1BD1-75A7-4650-AECA-3741FA8FE3C6}" dt="2022-10-30T14:28:04.889" v="23986" actId="1076"/>
          <ac:picMkLst>
            <pc:docMk/>
            <pc:sldMk cId="3198326946" sldId="279"/>
            <ac:picMk id="8" creationId="{0E22A76F-B3BD-D33B-AA05-7A550FE9DAC7}"/>
          </ac:picMkLst>
        </pc:picChg>
        <pc:picChg chg="add mod">
          <ac:chgData name="Viktor From" userId="fafbe255f60161ea" providerId="LiveId" clId="{FDFC1BD1-75A7-4650-AECA-3741FA8FE3C6}" dt="2022-10-30T14:28:00.578" v="23984" actId="1076"/>
          <ac:picMkLst>
            <pc:docMk/>
            <pc:sldMk cId="3198326946" sldId="279"/>
            <ac:picMk id="10" creationId="{580F41A3-17AB-8ADD-D805-4A233629A8E3}"/>
          </ac:picMkLst>
        </pc:picChg>
      </pc:sldChg>
      <pc:sldChg chg="addSp delSp modSp new mod modShow modNotesTx">
        <pc:chgData name="Viktor From" userId="fafbe255f60161ea" providerId="LiveId" clId="{FDFC1BD1-75A7-4650-AECA-3741FA8FE3C6}" dt="2022-10-30T19:49:24.425" v="26463" actId="729"/>
        <pc:sldMkLst>
          <pc:docMk/>
          <pc:sldMk cId="1891928169" sldId="280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891928169" sldId="280"/>
            <ac:spMk id="2" creationId="{5445319D-5172-6C94-4D8B-71C5455501A3}"/>
          </ac:spMkLst>
        </pc:spChg>
        <pc:spChg chg="mod">
          <ac:chgData name="Viktor From" userId="fafbe255f60161ea" providerId="LiveId" clId="{FDFC1BD1-75A7-4650-AECA-3741FA8FE3C6}" dt="2022-10-30T15:05:38.981" v="24736" actId="20577"/>
          <ac:spMkLst>
            <pc:docMk/>
            <pc:sldMk cId="1891928169" sldId="280"/>
            <ac:spMk id="3" creationId="{77B56539-C30A-2667-0968-BEA00030A1B9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891928169" sldId="280"/>
            <ac:spMk id="4" creationId="{94EAE46E-9698-EF13-EFEE-9DF541B61ACB}"/>
          </ac:spMkLst>
        </pc:spChg>
        <pc:picChg chg="add mod">
          <ac:chgData name="Viktor From" userId="fafbe255f60161ea" providerId="LiveId" clId="{FDFC1BD1-75A7-4650-AECA-3741FA8FE3C6}" dt="2022-10-30T14:51:52.278" v="24572" actId="1076"/>
          <ac:picMkLst>
            <pc:docMk/>
            <pc:sldMk cId="1891928169" sldId="280"/>
            <ac:picMk id="6" creationId="{7DF412DC-D4A4-2CA0-1C5A-956B4B7E046D}"/>
          </ac:picMkLst>
        </pc:picChg>
        <pc:picChg chg="add del mod">
          <ac:chgData name="Viktor From" userId="fafbe255f60161ea" providerId="LiveId" clId="{FDFC1BD1-75A7-4650-AECA-3741FA8FE3C6}" dt="2022-10-30T14:31:46.553" v="23996" actId="478"/>
          <ac:picMkLst>
            <pc:docMk/>
            <pc:sldMk cId="1891928169" sldId="280"/>
            <ac:picMk id="8" creationId="{663ECB42-263D-5143-7D24-CCA36A12D5A5}"/>
          </ac:picMkLst>
        </pc:picChg>
        <pc:picChg chg="add mod">
          <ac:chgData name="Viktor From" userId="fafbe255f60161ea" providerId="LiveId" clId="{FDFC1BD1-75A7-4650-AECA-3741FA8FE3C6}" dt="2022-10-30T14:51:50.421" v="24571" actId="14100"/>
          <ac:picMkLst>
            <pc:docMk/>
            <pc:sldMk cId="1891928169" sldId="280"/>
            <ac:picMk id="10" creationId="{C8605407-E6A0-C35F-98D4-AC37460A138B}"/>
          </ac:picMkLst>
        </pc:picChg>
      </pc:sldChg>
      <pc:sldChg chg="addSp delSp modSp new mod modNotesTx">
        <pc:chgData name="Viktor From" userId="fafbe255f60161ea" providerId="LiveId" clId="{FDFC1BD1-75A7-4650-AECA-3741FA8FE3C6}" dt="2022-10-29T14:27:55.148" v="19933"/>
        <pc:sldMkLst>
          <pc:docMk/>
          <pc:sldMk cId="504108066" sldId="281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504108066" sldId="281"/>
            <ac:spMk id="2" creationId="{055F0265-2179-B446-4D3D-670F1CE15122}"/>
          </ac:spMkLst>
        </pc:spChg>
        <pc:spChg chg="del">
          <ac:chgData name="Viktor From" userId="fafbe255f60161ea" providerId="LiveId" clId="{FDFC1BD1-75A7-4650-AECA-3741FA8FE3C6}" dt="2022-10-23T09:14:16.060" v="4782"/>
          <ac:spMkLst>
            <pc:docMk/>
            <pc:sldMk cId="504108066" sldId="281"/>
            <ac:spMk id="3" creationId="{74B29509-1477-48AB-27AF-8476260C73AC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504108066" sldId="281"/>
            <ac:spMk id="4" creationId="{E6DA2D5C-B295-5030-9834-0930D5C13197}"/>
          </ac:spMkLst>
        </pc:spChg>
        <pc:picChg chg="add mod">
          <ac:chgData name="Viktor From" userId="fafbe255f60161ea" providerId="LiveId" clId="{FDFC1BD1-75A7-4650-AECA-3741FA8FE3C6}" dt="2022-10-23T09:14:22.315" v="4784" actId="1076"/>
          <ac:picMkLst>
            <pc:docMk/>
            <pc:sldMk cId="504108066" sldId="281"/>
            <ac:picMk id="5" creationId="{45B1E998-FE8D-03F2-A7C7-F65CF7F6D183}"/>
          </ac:picMkLst>
        </pc:picChg>
      </pc:sldChg>
      <pc:sldChg chg="modSp new mod modNotesTx">
        <pc:chgData name="Viktor From" userId="fafbe255f60161ea" providerId="LiveId" clId="{FDFC1BD1-75A7-4650-AECA-3741FA8FE3C6}" dt="2022-10-29T14:43:15.108" v="20624" actId="20577"/>
        <pc:sldMkLst>
          <pc:docMk/>
          <pc:sldMk cId="1685965809" sldId="282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685965809" sldId="282"/>
            <ac:spMk id="2" creationId="{34571ABC-E374-6CC6-3F29-3379D8FAA674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685965809" sldId="282"/>
            <ac:spMk id="3" creationId="{2B4C3B7A-138E-A21B-BF16-2808ABED5576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685965809" sldId="282"/>
            <ac:spMk id="4" creationId="{5DAFFF7C-F03F-F21A-3EC8-E46CB726C0B0}"/>
          </ac:spMkLst>
        </pc:spChg>
      </pc:sldChg>
      <pc:sldChg chg="addSp modSp new mod modNotesTx">
        <pc:chgData name="Viktor From" userId="fafbe255f60161ea" providerId="LiveId" clId="{FDFC1BD1-75A7-4650-AECA-3741FA8FE3C6}" dt="2022-10-29T16:05:14.213" v="21177" actId="20577"/>
        <pc:sldMkLst>
          <pc:docMk/>
          <pc:sldMk cId="2097998685" sldId="283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097998685" sldId="283"/>
            <ac:spMk id="2" creationId="{EB59C15D-09B4-648A-AA81-F2A497EC432C}"/>
          </ac:spMkLst>
        </pc:spChg>
        <pc:spChg chg="mod">
          <ac:chgData name="Viktor From" userId="fafbe255f60161ea" providerId="LiveId" clId="{FDFC1BD1-75A7-4650-AECA-3741FA8FE3C6}" dt="2022-10-27T09:52:13.491" v="7687" actId="20577"/>
          <ac:spMkLst>
            <pc:docMk/>
            <pc:sldMk cId="2097998685" sldId="283"/>
            <ac:spMk id="3" creationId="{D705B1AE-D79A-4E6D-A2DA-ED025A18F6F5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2097998685" sldId="283"/>
            <ac:spMk id="4" creationId="{543EDCCA-6AF2-8805-9612-F435E458B813}"/>
          </ac:spMkLst>
        </pc:spChg>
        <pc:spChg chg="add mod">
          <ac:chgData name="Viktor From" userId="fafbe255f60161ea" providerId="LiveId" clId="{FDFC1BD1-75A7-4650-AECA-3741FA8FE3C6}" dt="2022-10-27T09:51:47.537" v="7685" actId="20577"/>
          <ac:spMkLst>
            <pc:docMk/>
            <pc:sldMk cId="2097998685" sldId="283"/>
            <ac:spMk id="7" creationId="{C943BCB0-8724-AF35-0A0B-8E5210FB7DCD}"/>
          </ac:spMkLst>
        </pc:spChg>
        <pc:picChg chg="add mod">
          <ac:chgData name="Viktor From" userId="fafbe255f60161ea" providerId="LiveId" clId="{FDFC1BD1-75A7-4650-AECA-3741FA8FE3C6}" dt="2022-10-27T09:48:11.447" v="7538" actId="1076"/>
          <ac:picMkLst>
            <pc:docMk/>
            <pc:sldMk cId="2097998685" sldId="283"/>
            <ac:picMk id="6" creationId="{8EA6F528-2442-186F-449D-8983BF5F6ACE}"/>
          </ac:picMkLst>
        </pc:picChg>
      </pc:sldChg>
      <pc:sldChg chg="modSp new mod ord">
        <pc:chgData name="Viktor From" userId="fafbe255f60161ea" providerId="LiveId" clId="{FDFC1BD1-75A7-4650-AECA-3741FA8FE3C6}" dt="2022-10-29T14:27:55.148" v="19933"/>
        <pc:sldMkLst>
          <pc:docMk/>
          <pc:sldMk cId="4121580330" sldId="284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121580330" sldId="284"/>
            <ac:spMk id="2" creationId="{3F6838B8-4368-5812-2788-014A81CC52BF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121580330" sldId="284"/>
            <ac:spMk id="3" creationId="{499F9696-3AB4-95C7-DAFD-6261339FA32C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121580330" sldId="284"/>
            <ac:spMk id="4" creationId="{E81695FB-50DE-E2CF-B135-0917462401CB}"/>
          </ac:spMkLst>
        </pc:spChg>
      </pc:sldChg>
      <pc:sldChg chg="modSp new mod">
        <pc:chgData name="Viktor From" userId="fafbe255f60161ea" providerId="LiveId" clId="{FDFC1BD1-75A7-4650-AECA-3741FA8FE3C6}" dt="2022-10-29T14:27:55.148" v="19933"/>
        <pc:sldMkLst>
          <pc:docMk/>
          <pc:sldMk cId="3531605600" sldId="285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531605600" sldId="285"/>
            <ac:spMk id="2" creationId="{8BF18689-648F-8A9A-2E6C-75B645A6FE0B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531605600" sldId="285"/>
            <ac:spMk id="3" creationId="{387B1D6D-F3F8-0C00-D0BF-D66F8E237E39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531605600" sldId="285"/>
            <ac:spMk id="4" creationId="{1DDA68F8-68DE-F22B-3927-11838AF4B4DA}"/>
          </ac:spMkLst>
        </pc:spChg>
      </pc:sldChg>
      <pc:sldChg chg="modSp new mod">
        <pc:chgData name="Viktor From" userId="fafbe255f60161ea" providerId="LiveId" clId="{FDFC1BD1-75A7-4650-AECA-3741FA8FE3C6}" dt="2022-10-29T14:27:55.148" v="19933"/>
        <pc:sldMkLst>
          <pc:docMk/>
          <pc:sldMk cId="3420627875" sldId="286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420627875" sldId="286"/>
            <ac:spMk id="2" creationId="{162B12EF-4B2E-55B9-9055-84DE5D401343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420627875" sldId="286"/>
            <ac:spMk id="3" creationId="{D4389FFC-F29F-871A-65B1-AF390B28F5E1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420627875" sldId="286"/>
            <ac:spMk id="4" creationId="{B9BC3ACD-550A-5EEE-DDF6-2E3161C22752}"/>
          </ac:spMkLst>
        </pc:spChg>
      </pc:sldChg>
      <pc:sldChg chg="addSp modSp new mod ord modNotesTx">
        <pc:chgData name="Viktor From" userId="fafbe255f60161ea" providerId="LiveId" clId="{FDFC1BD1-75A7-4650-AECA-3741FA8FE3C6}" dt="2022-10-29T16:06:14.010" v="21221" actId="20577"/>
        <pc:sldMkLst>
          <pc:docMk/>
          <pc:sldMk cId="1107556541" sldId="287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107556541" sldId="287"/>
            <ac:spMk id="2" creationId="{9D3E3872-57D9-635B-ADA2-56240E966868}"/>
          </ac:spMkLst>
        </pc:spChg>
        <pc:spChg chg="mod">
          <ac:chgData name="Viktor From" userId="fafbe255f60161ea" providerId="LiveId" clId="{FDFC1BD1-75A7-4650-AECA-3741FA8FE3C6}" dt="2022-10-29T14:27:55.317" v="19934" actId="27636"/>
          <ac:spMkLst>
            <pc:docMk/>
            <pc:sldMk cId="1107556541" sldId="287"/>
            <ac:spMk id="3" creationId="{776CB29C-E830-4452-E7F2-A8298C4E9903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1107556541" sldId="287"/>
            <ac:spMk id="4" creationId="{D6FCF970-22DE-90F9-7A51-5DE7F4351E54}"/>
          </ac:spMkLst>
        </pc:spChg>
        <pc:picChg chg="add mod ord">
          <ac:chgData name="Viktor From" userId="fafbe255f60161ea" providerId="LiveId" clId="{FDFC1BD1-75A7-4650-AECA-3741FA8FE3C6}" dt="2022-10-27T09:52:22.339" v="7689" actId="1076"/>
          <ac:picMkLst>
            <pc:docMk/>
            <pc:sldMk cId="1107556541" sldId="287"/>
            <ac:picMk id="6" creationId="{31F19176-7807-7035-C1C2-42CF20F2C21D}"/>
          </ac:picMkLst>
        </pc:picChg>
      </pc:sldChg>
      <pc:sldChg chg="new del">
        <pc:chgData name="Viktor From" userId="fafbe255f60161ea" providerId="LiveId" clId="{FDFC1BD1-75A7-4650-AECA-3741FA8FE3C6}" dt="2022-10-25T15:19:16.146" v="6930" actId="680"/>
        <pc:sldMkLst>
          <pc:docMk/>
          <pc:sldMk cId="1725182186" sldId="287"/>
        </pc:sldMkLst>
      </pc:sldChg>
      <pc:sldChg chg="addSp delSp modSp new mod ord modNotesTx">
        <pc:chgData name="Viktor From" userId="fafbe255f60161ea" providerId="LiveId" clId="{FDFC1BD1-75A7-4650-AECA-3741FA8FE3C6}" dt="2022-10-30T11:00:29.268" v="22320" actId="20577"/>
        <pc:sldMkLst>
          <pc:docMk/>
          <pc:sldMk cId="3139604530" sldId="288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139604530" sldId="288"/>
            <ac:spMk id="2" creationId="{B32A977A-62B7-2C37-12CD-006653170124}"/>
          </ac:spMkLst>
        </pc:spChg>
        <pc:spChg chg="mod">
          <ac:chgData name="Viktor From" userId="fafbe255f60161ea" providerId="LiveId" clId="{FDFC1BD1-75A7-4650-AECA-3741FA8FE3C6}" dt="2022-10-30T11:00:29.268" v="22320" actId="20577"/>
          <ac:spMkLst>
            <pc:docMk/>
            <pc:sldMk cId="3139604530" sldId="288"/>
            <ac:spMk id="3" creationId="{DD296CD2-5EA5-6B09-93E3-5FB5B9D5140B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139604530" sldId="288"/>
            <ac:spMk id="4" creationId="{909B42D7-55DD-00DB-191C-C6E766E62089}"/>
          </ac:spMkLst>
        </pc:spChg>
        <pc:picChg chg="add del mod">
          <ac:chgData name="Viktor From" userId="fafbe255f60161ea" providerId="LiveId" clId="{FDFC1BD1-75A7-4650-AECA-3741FA8FE3C6}" dt="2022-10-30T08:30:38.258" v="21417" actId="478"/>
          <ac:picMkLst>
            <pc:docMk/>
            <pc:sldMk cId="3139604530" sldId="288"/>
            <ac:picMk id="6" creationId="{33D8C321-9449-34A2-D300-4B2A41FED089}"/>
          </ac:picMkLst>
        </pc:picChg>
        <pc:picChg chg="add del mod">
          <ac:chgData name="Viktor From" userId="fafbe255f60161ea" providerId="LiveId" clId="{FDFC1BD1-75A7-4650-AECA-3741FA8FE3C6}" dt="2022-10-30T10:56:56.637" v="22138" actId="478"/>
          <ac:picMkLst>
            <pc:docMk/>
            <pc:sldMk cId="3139604530" sldId="288"/>
            <ac:picMk id="7" creationId="{32C21537-741B-1973-CB04-951F83D9F5A3}"/>
          </ac:picMkLst>
        </pc:picChg>
        <pc:picChg chg="add mod">
          <ac:chgData name="Viktor From" userId="fafbe255f60161ea" providerId="LiveId" clId="{FDFC1BD1-75A7-4650-AECA-3741FA8FE3C6}" dt="2022-10-30T10:59:57.212" v="22310" actId="14100"/>
          <ac:picMkLst>
            <pc:docMk/>
            <pc:sldMk cId="3139604530" sldId="288"/>
            <ac:picMk id="9" creationId="{A269A875-0662-66E1-46BA-7D2D99916DE4}"/>
          </ac:picMkLst>
        </pc:picChg>
      </pc:sldChg>
      <pc:sldChg chg="addSp modSp new mod modNotesTx">
        <pc:chgData name="Viktor From" userId="fafbe255f60161ea" providerId="LiveId" clId="{FDFC1BD1-75A7-4650-AECA-3741FA8FE3C6}" dt="2022-10-29T14:27:55.401" v="19938" actId="27636"/>
        <pc:sldMkLst>
          <pc:docMk/>
          <pc:sldMk cId="4228490607" sldId="289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228490607" sldId="289"/>
            <ac:spMk id="2" creationId="{0037BD9D-68EE-D24E-CCB1-C434709BB5FD}"/>
          </ac:spMkLst>
        </pc:spChg>
        <pc:spChg chg="mod">
          <ac:chgData name="Viktor From" userId="fafbe255f60161ea" providerId="LiveId" clId="{FDFC1BD1-75A7-4650-AECA-3741FA8FE3C6}" dt="2022-10-29T14:27:55.401" v="19938" actId="27636"/>
          <ac:spMkLst>
            <pc:docMk/>
            <pc:sldMk cId="4228490607" sldId="289"/>
            <ac:spMk id="3" creationId="{ABDF9511-C7C2-C61A-B963-6F7F3C343640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4228490607" sldId="289"/>
            <ac:spMk id="4" creationId="{03B05D6C-6002-C0C3-56F8-95B552678B70}"/>
          </ac:spMkLst>
        </pc:spChg>
        <pc:picChg chg="add mod">
          <ac:chgData name="Viktor From" userId="fafbe255f60161ea" providerId="LiveId" clId="{FDFC1BD1-75A7-4650-AECA-3741FA8FE3C6}" dt="2022-10-28T05:58:57.860" v="14342" actId="1076"/>
          <ac:picMkLst>
            <pc:docMk/>
            <pc:sldMk cId="4228490607" sldId="289"/>
            <ac:picMk id="6" creationId="{CF778D44-35F2-72F8-5ABC-2D36A7F674B2}"/>
          </ac:picMkLst>
        </pc:picChg>
      </pc:sldChg>
      <pc:sldChg chg="addSp delSp modSp new mod modNotesTx">
        <pc:chgData name="Viktor From" userId="fafbe255f60161ea" providerId="LiveId" clId="{FDFC1BD1-75A7-4650-AECA-3741FA8FE3C6}" dt="2022-10-29T14:27:55.148" v="19933"/>
        <pc:sldMkLst>
          <pc:docMk/>
          <pc:sldMk cId="638689022" sldId="290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638689022" sldId="290"/>
            <ac:spMk id="2" creationId="{E415C7AE-46F7-32A5-E7D0-DE7F7E1837BB}"/>
          </ac:spMkLst>
        </pc:spChg>
        <pc:spChg chg="del">
          <ac:chgData name="Viktor From" userId="fafbe255f60161ea" providerId="LiveId" clId="{FDFC1BD1-75A7-4650-AECA-3741FA8FE3C6}" dt="2022-10-28T06:16:38.557" v="15241" actId="931"/>
          <ac:spMkLst>
            <pc:docMk/>
            <pc:sldMk cId="638689022" sldId="290"/>
            <ac:spMk id="3" creationId="{71D6F12D-DA4A-4BC8-AD76-9F08EE1BD4F6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638689022" sldId="290"/>
            <ac:spMk id="4" creationId="{0AB0AC83-F72D-9A37-18C3-B99C1CE26A2F}"/>
          </ac:spMkLst>
        </pc:spChg>
        <pc:spChg chg="add mod">
          <ac:chgData name="Viktor From" userId="fafbe255f60161ea" providerId="LiveId" clId="{FDFC1BD1-75A7-4650-AECA-3741FA8FE3C6}" dt="2022-10-28T06:20:37.728" v="15548" actId="20577"/>
          <ac:spMkLst>
            <pc:docMk/>
            <pc:sldMk cId="638689022" sldId="290"/>
            <ac:spMk id="7" creationId="{02B465EF-11F0-E547-93FF-57B2CD76548E}"/>
          </ac:spMkLst>
        </pc:spChg>
        <pc:picChg chg="add mod">
          <ac:chgData name="Viktor From" userId="fafbe255f60161ea" providerId="LiveId" clId="{FDFC1BD1-75A7-4650-AECA-3741FA8FE3C6}" dt="2022-10-28T06:31:41.543" v="15554" actId="1076"/>
          <ac:picMkLst>
            <pc:docMk/>
            <pc:sldMk cId="638689022" sldId="290"/>
            <ac:picMk id="6" creationId="{80FC03B9-A887-1CE4-0948-9829CB8E4C09}"/>
          </ac:picMkLst>
        </pc:picChg>
        <pc:picChg chg="add mod">
          <ac:chgData name="Viktor From" userId="fafbe255f60161ea" providerId="LiveId" clId="{FDFC1BD1-75A7-4650-AECA-3741FA8FE3C6}" dt="2022-10-28T06:31:44.046" v="15555" actId="1076"/>
          <ac:picMkLst>
            <pc:docMk/>
            <pc:sldMk cId="638689022" sldId="290"/>
            <ac:picMk id="9" creationId="{64C66AD4-EFE3-1DAE-4EC9-A5E28E4C15EF}"/>
          </ac:picMkLst>
        </pc:picChg>
      </pc:sldChg>
      <pc:sldChg chg="addSp delSp modSp new mod modNotesTx">
        <pc:chgData name="Viktor From" userId="fafbe255f60161ea" providerId="LiveId" clId="{FDFC1BD1-75A7-4650-AECA-3741FA8FE3C6}" dt="2022-10-30T13:48:01.388" v="23815" actId="20577"/>
        <pc:sldMkLst>
          <pc:docMk/>
          <pc:sldMk cId="3964572739" sldId="291"/>
        </pc:sldMkLst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964572739" sldId="291"/>
            <ac:spMk id="2" creationId="{011CB584-904B-ED13-DFEB-45B43B4214B6}"/>
          </ac:spMkLst>
        </pc:spChg>
        <pc:spChg chg="del">
          <ac:chgData name="Viktor From" userId="fafbe255f60161ea" providerId="LiveId" clId="{FDFC1BD1-75A7-4650-AECA-3741FA8FE3C6}" dt="2022-10-28T07:53:29.546" v="16077"/>
          <ac:spMkLst>
            <pc:docMk/>
            <pc:sldMk cId="3964572739" sldId="291"/>
            <ac:spMk id="3" creationId="{F7609DF5-723F-0028-46FE-B9E4E4E6D2C5}"/>
          </ac:spMkLst>
        </pc:spChg>
        <pc:spChg chg="mod">
          <ac:chgData name="Viktor From" userId="fafbe255f60161ea" providerId="LiveId" clId="{FDFC1BD1-75A7-4650-AECA-3741FA8FE3C6}" dt="2022-10-29T14:27:55.148" v="19933"/>
          <ac:spMkLst>
            <pc:docMk/>
            <pc:sldMk cId="3964572739" sldId="291"/>
            <ac:spMk id="4" creationId="{FF10AB81-7620-6B4B-1A03-6B9CFA93344B}"/>
          </ac:spMkLst>
        </pc:spChg>
        <pc:spChg chg="add mod">
          <ac:chgData name="Viktor From" userId="fafbe255f60161ea" providerId="LiveId" clId="{FDFC1BD1-75A7-4650-AECA-3741FA8FE3C6}" dt="2022-10-28T07:55:19.538" v="16168" actId="20577"/>
          <ac:spMkLst>
            <pc:docMk/>
            <pc:sldMk cId="3964572739" sldId="291"/>
            <ac:spMk id="6" creationId="{B4FAEE9E-446A-BB15-1B16-B6E445403AC6}"/>
          </ac:spMkLst>
        </pc:spChg>
        <pc:picChg chg="add mod">
          <ac:chgData name="Viktor From" userId="fafbe255f60161ea" providerId="LiveId" clId="{FDFC1BD1-75A7-4650-AECA-3741FA8FE3C6}" dt="2022-10-28T07:53:35.562" v="16078" actId="1076"/>
          <ac:picMkLst>
            <pc:docMk/>
            <pc:sldMk cId="3964572739" sldId="291"/>
            <ac:picMk id="5" creationId="{51227772-BDDB-FAF9-DA1F-707F0DD2E9BF}"/>
          </ac:picMkLst>
        </pc:picChg>
      </pc:sldChg>
      <pc:sldMasterChg chg="modTransition modSldLayout">
        <pc:chgData name="Viktor From" userId="fafbe255f60161ea" providerId="LiveId" clId="{FDFC1BD1-75A7-4650-AECA-3741FA8FE3C6}" dt="2022-10-06T08:07:52.856" v="1875"/>
        <pc:sldMasterMkLst>
          <pc:docMk/>
          <pc:sldMasterMk cId="3052631102" sldId="2147483648"/>
        </pc:sldMasterMkLst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416035265" sldId="2147483649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4284440945" sldId="2147483650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851375514" sldId="2147483651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849918848" sldId="2147483652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597521954" sldId="2147483653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581542904" sldId="2147483654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5212250" sldId="2147483655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1774166506" sldId="2147483656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112243662" sldId="2147483657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546620611" sldId="2147483658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689058099" sldId="2147483659"/>
          </pc:sldLayoutMkLst>
        </pc:sldLayoutChg>
      </pc:sldMasterChg>
      <pc:sldMasterChg chg="modTransition modSldLayout">
        <pc:chgData name="Viktor From" userId="fafbe255f60161ea" providerId="LiveId" clId="{FDFC1BD1-75A7-4650-AECA-3741FA8FE3C6}" dt="2022-10-29T14:27:55.148" v="19933"/>
        <pc:sldMasterMkLst>
          <pc:docMk/>
          <pc:sldMasterMk cId="3077254420" sldId="2147483660"/>
        </pc:sldMasterMkLst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892442008" sldId="2147483661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3287088509" sldId="2147483662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4101072218" sldId="2147483663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3239742025" sldId="2147483664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3643419777" sldId="2147483665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1053972547" sldId="2147483666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1550415070" sldId="2147483667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2800688161" sldId="2147483668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642752685" sldId="2147483669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871992387" sldId="2147483676"/>
          </pc:sldLayoutMkLst>
        </pc:sldLayoutChg>
        <pc:sldLayoutChg chg="modTransition">
          <pc:chgData name="Viktor From" userId="fafbe255f60161ea" providerId="LiveId" clId="{FDFC1BD1-75A7-4650-AECA-3741FA8FE3C6}" dt="2022-10-29T14:27:55.148" v="19933"/>
          <pc:sldLayoutMkLst>
            <pc:docMk/>
            <pc:sldMasterMk cId="3077254420" sldId="2147483660"/>
            <pc:sldLayoutMk cId="3905712474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EF7D-CEC7-4C5D-9033-C3FDFA688699}" type="datetimeFigureOut">
              <a:rPr lang="da-DK" smtClean="0"/>
              <a:t>28-10-2022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234F1-1F0F-449F-9069-E4E615CA046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0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is a </a:t>
            </a:r>
            <a:r>
              <a:rPr lang="da-DK" dirty="0" err="1"/>
              <a:t>phenomenom</a:t>
            </a:r>
            <a:r>
              <a:rPr lang="da-DK" dirty="0"/>
              <a:t>, where a </a:t>
            </a:r>
            <a:r>
              <a:rPr lang="da-DK" dirty="0" err="1"/>
              <a:t>voltage</a:t>
            </a:r>
            <a:r>
              <a:rPr lang="da-DK" dirty="0"/>
              <a:t> potential is </a:t>
            </a:r>
            <a:r>
              <a:rPr lang="da-DK" dirty="0" err="1"/>
              <a:t>built</a:t>
            </a:r>
            <a:r>
              <a:rPr lang="da-DK" dirty="0"/>
              <a:t> up </a:t>
            </a:r>
            <a:r>
              <a:rPr lang="da-DK" dirty="0" err="1"/>
              <a:t>across</a:t>
            </a:r>
            <a:r>
              <a:rPr lang="da-DK" dirty="0"/>
              <a:t> two or more components that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insulated</a:t>
            </a:r>
            <a:r>
              <a:rPr lang="da-DK" dirty="0"/>
              <a:t> from </a:t>
            </a:r>
            <a:r>
              <a:rPr lang="da-DK" dirty="0" err="1"/>
              <a:t>each</a:t>
            </a:r>
            <a:r>
              <a:rPr lang="da-DK" dirty="0"/>
              <a:t> other.</a:t>
            </a:r>
          </a:p>
          <a:p>
            <a:r>
              <a:rPr lang="da-DK" dirty="0"/>
              <a:t>These </a:t>
            </a:r>
            <a:r>
              <a:rPr lang="da-DK" dirty="0" err="1"/>
              <a:t>voltages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to cause a breakdown of the material between </a:t>
            </a:r>
            <a:r>
              <a:rPr lang="da-DK" dirty="0" err="1"/>
              <a:t>them</a:t>
            </a:r>
            <a:r>
              <a:rPr lang="da-DK" dirty="0"/>
              <a:t>, </a:t>
            </a:r>
            <a:r>
              <a:rPr lang="da-DK" dirty="0" err="1"/>
              <a:t>forming</a:t>
            </a:r>
            <a:r>
              <a:rPr lang="da-DK" dirty="0"/>
              <a:t> a </a:t>
            </a:r>
            <a:r>
              <a:rPr lang="da-DK" dirty="0" err="1"/>
              <a:t>conductive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.</a:t>
            </a:r>
          </a:p>
          <a:p>
            <a:r>
              <a:rPr lang="da-DK" dirty="0"/>
              <a:t>When that </a:t>
            </a:r>
            <a:r>
              <a:rPr lang="da-DK" dirty="0" err="1"/>
              <a:t>happens</a:t>
            </a:r>
            <a:r>
              <a:rPr lang="da-DK" dirty="0"/>
              <a:t>, the </a:t>
            </a:r>
            <a:r>
              <a:rPr lang="da-DK" dirty="0" err="1"/>
              <a:t>voltages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discharged</a:t>
            </a:r>
            <a:r>
              <a:rPr lang="da-DK" dirty="0"/>
              <a:t>. These </a:t>
            </a:r>
            <a:r>
              <a:rPr lang="da-DK" dirty="0" err="1"/>
              <a:t>voltages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wnough</a:t>
            </a:r>
            <a:r>
              <a:rPr lang="da-DK" dirty="0"/>
              <a:t> to </a:t>
            </a:r>
            <a:r>
              <a:rPr lang="da-DK" dirty="0" err="1"/>
              <a:t>damage</a:t>
            </a:r>
            <a:r>
              <a:rPr lang="da-DK" dirty="0"/>
              <a:t> the components.</a:t>
            </a:r>
          </a:p>
          <a:p>
            <a:r>
              <a:rPr lang="da-DK" dirty="0"/>
              <a:t>Indeed, an </a:t>
            </a:r>
            <a:r>
              <a:rPr lang="da-DK" dirty="0" err="1"/>
              <a:t>estimated</a:t>
            </a:r>
            <a:r>
              <a:rPr lang="da-DK" dirty="0"/>
              <a:t> 39 – 48% of all product </a:t>
            </a:r>
            <a:r>
              <a:rPr lang="da-DK" dirty="0" err="1"/>
              <a:t>failures</a:t>
            </a:r>
            <a:r>
              <a:rPr lang="da-DK" dirty="0"/>
              <a:t> in </a:t>
            </a:r>
            <a:r>
              <a:rPr lang="da-DK" dirty="0" err="1"/>
              <a:t>industry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caused</a:t>
            </a:r>
            <a:r>
              <a:rPr lang="da-DK" dirty="0"/>
              <a:t> by </a:t>
            </a:r>
            <a:r>
              <a:rPr lang="da-DK" dirty="0" err="1"/>
              <a:t>some</a:t>
            </a:r>
            <a:r>
              <a:rPr lang="da-DK" dirty="0"/>
              <a:t> form of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While</a:t>
            </a:r>
            <a:r>
              <a:rPr lang="da-DK" dirty="0"/>
              <a:t> the </a:t>
            </a:r>
            <a:r>
              <a:rPr lang="da-DK" dirty="0" err="1"/>
              <a:t>discharges</a:t>
            </a:r>
            <a:r>
              <a:rPr lang="da-DK" dirty="0"/>
              <a:t> </a:t>
            </a:r>
            <a:r>
              <a:rPr lang="da-DK" dirty="0" err="1"/>
              <a:t>caused</a:t>
            </a:r>
            <a:r>
              <a:rPr lang="da-DK" dirty="0"/>
              <a:t> by a human </a:t>
            </a:r>
            <a:r>
              <a:rPr lang="da-DK" dirty="0" err="1"/>
              <a:t>worker</a:t>
            </a:r>
            <a:r>
              <a:rPr lang="da-DK" dirty="0"/>
              <a:t> on a component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understood</a:t>
            </a:r>
            <a:r>
              <a:rPr lang="da-DK" dirty="0"/>
              <a:t> and </a:t>
            </a:r>
            <a:r>
              <a:rPr lang="da-DK" dirty="0" err="1"/>
              <a:t>covered</a:t>
            </a:r>
            <a:r>
              <a:rPr lang="da-DK" dirty="0"/>
              <a:t> by the Human Body Model, the </a:t>
            </a:r>
            <a:r>
              <a:rPr lang="da-DK" dirty="0" err="1"/>
              <a:t>corresponding</a:t>
            </a:r>
            <a:r>
              <a:rPr lang="da-DK" dirty="0"/>
              <a:t> </a:t>
            </a:r>
            <a:r>
              <a:rPr lang="da-DK" dirty="0" err="1"/>
              <a:t>discharges</a:t>
            </a:r>
            <a:r>
              <a:rPr lang="da-DK" dirty="0"/>
              <a:t> </a:t>
            </a:r>
            <a:r>
              <a:rPr lang="da-DK" dirty="0" err="1"/>
              <a:t>caused</a:t>
            </a:r>
            <a:r>
              <a:rPr lang="da-DK" dirty="0"/>
              <a:t> by components </a:t>
            </a:r>
            <a:r>
              <a:rPr lang="da-DK" dirty="0" err="1"/>
              <a:t>discharging</a:t>
            </a:r>
            <a:r>
              <a:rPr lang="da-DK" dirty="0"/>
              <a:t> on </a:t>
            </a:r>
            <a:r>
              <a:rPr lang="da-DK" dirty="0" err="1"/>
              <a:t>each</a:t>
            </a:r>
            <a:r>
              <a:rPr lang="da-DK" dirty="0"/>
              <a:t> other </a:t>
            </a:r>
            <a:r>
              <a:rPr lang="da-DK" dirty="0" err="1"/>
              <a:t>are</a:t>
            </a:r>
            <a:r>
              <a:rPr lang="da-DK" dirty="0"/>
              <a:t> not so </a:t>
            </a:r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understood</a:t>
            </a:r>
            <a:r>
              <a:rPr lang="da-DK" dirty="0"/>
              <a:t>.. Ergo, it is </a:t>
            </a:r>
            <a:r>
              <a:rPr lang="da-DK" dirty="0" err="1"/>
              <a:t>necessary</a:t>
            </a:r>
            <a:r>
              <a:rPr lang="da-DK" dirty="0"/>
              <a:t> to test the component by </a:t>
            </a:r>
            <a:r>
              <a:rPr lang="da-DK" dirty="0" err="1"/>
              <a:t>following</a:t>
            </a:r>
            <a:r>
              <a:rPr lang="da-DK" dirty="0"/>
              <a:t> a very </a:t>
            </a:r>
            <a:r>
              <a:rPr lang="da-DK" dirty="0" err="1"/>
              <a:t>specific</a:t>
            </a:r>
            <a:r>
              <a:rPr lang="da-DK" dirty="0"/>
              <a:t> test procedure.</a:t>
            </a:r>
          </a:p>
          <a:p>
            <a:r>
              <a:rPr lang="da-DK" dirty="0"/>
              <a:t>In </a:t>
            </a:r>
            <a:r>
              <a:rPr lang="da-DK" dirty="0" err="1"/>
              <a:t>this</a:t>
            </a:r>
            <a:r>
              <a:rPr lang="da-DK" dirty="0"/>
              <a:t> test, the component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tested</a:t>
            </a:r>
            <a:r>
              <a:rPr lang="da-DK" dirty="0"/>
              <a:t> on is </a:t>
            </a:r>
            <a:r>
              <a:rPr lang="da-DK" dirty="0" err="1"/>
              <a:t>placed</a:t>
            </a:r>
            <a:r>
              <a:rPr lang="da-DK" dirty="0"/>
              <a:t> on a </a:t>
            </a:r>
            <a:r>
              <a:rPr lang="da-DK" dirty="0" err="1"/>
              <a:t>dieletric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and </a:t>
            </a:r>
            <a:r>
              <a:rPr lang="da-DK" dirty="0" err="1"/>
              <a:t>charged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 </a:t>
            </a:r>
            <a:r>
              <a:rPr lang="da-DK" dirty="0" err="1"/>
              <a:t>field</a:t>
            </a:r>
            <a:r>
              <a:rPr lang="da-DK" dirty="0"/>
              <a:t> </a:t>
            </a:r>
            <a:r>
              <a:rPr lang="da-DK" dirty="0" err="1"/>
              <a:t>plate</a:t>
            </a:r>
            <a:r>
              <a:rPr lang="da-DK" dirty="0"/>
              <a:t> to a </a:t>
            </a:r>
            <a:r>
              <a:rPr lang="da-DK" dirty="0" err="1"/>
              <a:t>specified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.</a:t>
            </a:r>
          </a:p>
          <a:p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 is then </a:t>
            </a:r>
            <a:r>
              <a:rPr lang="da-DK" dirty="0" err="1"/>
              <a:t>connected</a:t>
            </a:r>
            <a:r>
              <a:rPr lang="da-DK" dirty="0"/>
              <a:t> to a ground </a:t>
            </a:r>
            <a:r>
              <a:rPr lang="da-DK" dirty="0" err="1"/>
              <a:t>plate</a:t>
            </a:r>
            <a:r>
              <a:rPr lang="da-DK" dirty="0"/>
              <a:t> and </a:t>
            </a:r>
            <a:r>
              <a:rPr lang="da-DK" dirty="0" err="1"/>
              <a:t>brought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all </a:t>
            </a:r>
            <a:r>
              <a:rPr lang="da-DK" dirty="0" err="1"/>
              <a:t>exposed</a:t>
            </a:r>
            <a:r>
              <a:rPr lang="da-DK" dirty="0"/>
              <a:t> metal parts of the component. </a:t>
            </a:r>
          </a:p>
          <a:p>
            <a:r>
              <a:rPr lang="da-DK" dirty="0"/>
              <a:t>When that </a:t>
            </a:r>
            <a:r>
              <a:rPr lang="da-DK" dirty="0" err="1"/>
              <a:t>happens</a:t>
            </a:r>
            <a:r>
              <a:rPr lang="da-DK" dirty="0"/>
              <a:t>, a </a:t>
            </a:r>
            <a:r>
              <a:rPr lang="da-DK" dirty="0" err="1"/>
              <a:t>discharge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occur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discharge</a:t>
            </a:r>
            <a:r>
              <a:rPr lang="da-DK" dirty="0"/>
              <a:t> is then </a:t>
            </a:r>
            <a:r>
              <a:rPr lang="da-DK" dirty="0" err="1"/>
              <a:t>measured</a:t>
            </a:r>
            <a:r>
              <a:rPr lang="da-DK" dirty="0"/>
              <a:t> by an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to the </a:t>
            </a:r>
            <a:r>
              <a:rPr lang="da-DK" dirty="0" err="1"/>
              <a:t>whole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 and the </a:t>
            </a:r>
            <a:r>
              <a:rPr lang="da-DK" dirty="0" err="1"/>
              <a:t>waveform</a:t>
            </a:r>
            <a:r>
              <a:rPr lang="da-DK" dirty="0"/>
              <a:t> of the </a:t>
            </a:r>
            <a:r>
              <a:rPr lang="da-DK" dirty="0" err="1"/>
              <a:t>discharge</a:t>
            </a:r>
            <a:r>
              <a:rPr lang="da-DK" dirty="0"/>
              <a:t> is </a:t>
            </a:r>
            <a:r>
              <a:rPr lang="da-DK" dirty="0" err="1"/>
              <a:t>stored</a:t>
            </a:r>
            <a:r>
              <a:rPr lang="da-DK" dirty="0"/>
              <a:t> for </a:t>
            </a:r>
            <a:r>
              <a:rPr lang="da-DK" dirty="0" err="1"/>
              <a:t>later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7102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CamDist</a:t>
            </a:r>
            <a:r>
              <a:rPr lang="da-DK" dirty="0"/>
              <a:t> is a </a:t>
            </a:r>
            <a:r>
              <a:rPr lang="da-DK" dirty="0" err="1"/>
              <a:t>method</a:t>
            </a:r>
            <a:r>
              <a:rPr lang="da-DK" dirty="0"/>
              <a:t> developed to </a:t>
            </a:r>
            <a:r>
              <a:rPr lang="da-DK" dirty="0" err="1"/>
              <a:t>determine</a:t>
            </a:r>
            <a:r>
              <a:rPr lang="da-DK" dirty="0"/>
              <a:t> the distance to an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a single camera.</a:t>
            </a:r>
          </a:p>
          <a:p>
            <a:r>
              <a:rPr lang="da-DK" dirty="0"/>
              <a:t>The basic </a:t>
            </a:r>
            <a:r>
              <a:rPr lang="da-DK" dirty="0" err="1"/>
              <a:t>idea</a:t>
            </a:r>
            <a:r>
              <a:rPr lang="da-DK" dirty="0"/>
              <a:t> is that you </a:t>
            </a:r>
            <a:r>
              <a:rPr lang="da-DK" dirty="0" err="1"/>
              <a:t>take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 and </a:t>
            </a:r>
            <a:r>
              <a:rPr lang="da-DK" dirty="0" err="1"/>
              <a:t>locate</a:t>
            </a:r>
            <a:r>
              <a:rPr lang="da-DK" dirty="0"/>
              <a:t> an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it</a:t>
            </a:r>
          </a:p>
          <a:p>
            <a:r>
              <a:rPr lang="da-DK" dirty="0"/>
              <a:t>Then, you </a:t>
            </a:r>
            <a:r>
              <a:rPr lang="da-DK" dirty="0" err="1"/>
              <a:t>move</a:t>
            </a:r>
            <a:r>
              <a:rPr lang="da-DK" dirty="0"/>
              <a:t> the camera forward a set distance and </a:t>
            </a:r>
            <a:r>
              <a:rPr lang="da-DK" dirty="0" err="1"/>
              <a:t>take</a:t>
            </a:r>
            <a:r>
              <a:rPr lang="da-DK" dirty="0"/>
              <a:t> a </a:t>
            </a:r>
            <a:r>
              <a:rPr lang="da-DK" dirty="0" err="1"/>
              <a:t>second</a:t>
            </a:r>
            <a:r>
              <a:rPr lang="da-DK" dirty="0"/>
              <a:t> </a:t>
            </a:r>
            <a:r>
              <a:rPr lang="da-DK" dirty="0" err="1"/>
              <a:t>picture</a:t>
            </a:r>
            <a:endParaRPr lang="da-DK" dirty="0"/>
          </a:p>
          <a:p>
            <a:r>
              <a:rPr lang="da-DK" dirty="0" err="1"/>
              <a:t>Based</a:t>
            </a:r>
            <a:r>
              <a:rPr lang="da-DK" dirty="0"/>
              <a:t> on the difference in </a:t>
            </a:r>
            <a:r>
              <a:rPr lang="da-DK" dirty="0" err="1"/>
              <a:t>scale</a:t>
            </a:r>
            <a:r>
              <a:rPr lang="da-DK" dirty="0"/>
              <a:t> of the of the </a:t>
            </a:r>
            <a:r>
              <a:rPr lang="da-DK" dirty="0" err="1"/>
              <a:t>object</a:t>
            </a:r>
            <a:r>
              <a:rPr lang="da-DK" dirty="0"/>
              <a:t>, you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determine</a:t>
            </a:r>
            <a:r>
              <a:rPr lang="da-DK" dirty="0"/>
              <a:t> the distance to it.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83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Sphereo</a:t>
            </a:r>
            <a:r>
              <a:rPr lang="da-DK" dirty="0"/>
              <a:t> is a different </a:t>
            </a:r>
            <a:r>
              <a:rPr lang="da-DK" dirty="0" err="1"/>
              <a:t>method</a:t>
            </a:r>
            <a:r>
              <a:rPr lang="da-DK" dirty="0"/>
              <a:t> for </a:t>
            </a:r>
            <a:r>
              <a:rPr lang="da-DK" dirty="0" err="1"/>
              <a:t>determining</a:t>
            </a:r>
            <a:r>
              <a:rPr lang="da-DK" dirty="0"/>
              <a:t> the distance to an </a:t>
            </a:r>
            <a:r>
              <a:rPr lang="da-DK" dirty="0" err="1"/>
              <a:t>object</a:t>
            </a:r>
            <a:r>
              <a:rPr lang="da-DK" dirty="0"/>
              <a:t>.</a:t>
            </a:r>
          </a:p>
          <a:p>
            <a:r>
              <a:rPr lang="da-DK" dirty="0"/>
              <a:t>It </a:t>
            </a:r>
            <a:r>
              <a:rPr lang="da-DK" dirty="0" err="1"/>
              <a:t>works</a:t>
            </a:r>
            <a:r>
              <a:rPr lang="da-DK" dirty="0"/>
              <a:t> by having two </a:t>
            </a:r>
            <a:r>
              <a:rPr lang="da-DK" dirty="0" err="1"/>
              <a:t>highly</a:t>
            </a:r>
            <a:r>
              <a:rPr lang="da-DK" dirty="0"/>
              <a:t> </a:t>
            </a:r>
            <a:r>
              <a:rPr lang="da-DK" dirty="0" err="1"/>
              <a:t>reflective</a:t>
            </a:r>
            <a:r>
              <a:rPr lang="da-DK" dirty="0"/>
              <a:t> </a:t>
            </a:r>
            <a:r>
              <a:rPr lang="da-DK" dirty="0" err="1"/>
              <a:t>balls</a:t>
            </a:r>
            <a:r>
              <a:rPr lang="da-DK" dirty="0"/>
              <a:t> </a:t>
            </a:r>
            <a:r>
              <a:rPr lang="da-DK" dirty="0" err="1"/>
              <a:t>placed</a:t>
            </a:r>
            <a:r>
              <a:rPr lang="da-DK" dirty="0"/>
              <a:t> a known distance D from </a:t>
            </a:r>
            <a:r>
              <a:rPr lang="da-DK" dirty="0" err="1"/>
              <a:t>each</a:t>
            </a:r>
            <a:r>
              <a:rPr lang="da-DK" dirty="0"/>
              <a:t> other, with a camera </a:t>
            </a:r>
            <a:r>
              <a:rPr lang="da-DK" dirty="0" err="1"/>
              <a:t>placed</a:t>
            </a:r>
            <a:r>
              <a:rPr lang="da-DK" dirty="0"/>
              <a:t> </a:t>
            </a:r>
            <a:r>
              <a:rPr lang="da-DK" dirty="0" err="1"/>
              <a:t>above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These two </a:t>
            </a:r>
            <a:r>
              <a:rPr lang="da-DK" dirty="0" err="1"/>
              <a:t>balls</a:t>
            </a:r>
            <a:r>
              <a:rPr lang="da-DK" dirty="0"/>
              <a:t> form a </a:t>
            </a:r>
            <a:r>
              <a:rPr lang="da-DK" dirty="0" err="1"/>
              <a:t>reflected</a:t>
            </a:r>
            <a:r>
              <a:rPr lang="da-DK" dirty="0"/>
              <a:t> image of the </a:t>
            </a:r>
            <a:r>
              <a:rPr lang="da-DK" dirty="0" err="1"/>
              <a:t>object</a:t>
            </a:r>
            <a:r>
              <a:rPr lang="da-DK" dirty="0"/>
              <a:t> and by taking a </a:t>
            </a:r>
            <a:r>
              <a:rPr lang="da-DK" dirty="0" err="1"/>
              <a:t>picture</a:t>
            </a:r>
            <a:r>
              <a:rPr lang="da-DK" dirty="0"/>
              <a:t> of the two </a:t>
            </a:r>
            <a:r>
              <a:rPr lang="da-DK" dirty="0" err="1"/>
              <a:t>balls</a:t>
            </a:r>
            <a:r>
              <a:rPr lang="da-DK" dirty="0"/>
              <a:t> and splitting the image into two images.</a:t>
            </a:r>
          </a:p>
          <a:p>
            <a:r>
              <a:rPr lang="da-DK" dirty="0"/>
              <a:t>By then </a:t>
            </a:r>
            <a:r>
              <a:rPr lang="da-DK" dirty="0" err="1"/>
              <a:t>correcting</a:t>
            </a:r>
            <a:r>
              <a:rPr lang="da-DK" dirty="0"/>
              <a:t> the two images, you end up with two </a:t>
            </a:r>
            <a:r>
              <a:rPr lang="da-DK" dirty="0" err="1"/>
              <a:t>distinct</a:t>
            </a:r>
            <a:r>
              <a:rPr lang="da-DK" dirty="0"/>
              <a:t> images that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build</a:t>
            </a:r>
            <a:r>
              <a:rPr lang="da-DK" dirty="0"/>
              <a:t> a 3D-map of the component.</a:t>
            </a:r>
          </a:p>
          <a:p>
            <a:r>
              <a:rPr lang="da-DK" dirty="0"/>
              <a:t>This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done </a:t>
            </a:r>
            <a:r>
              <a:rPr lang="da-DK" dirty="0" err="1"/>
              <a:t>through</a:t>
            </a:r>
            <a:r>
              <a:rPr lang="da-DK" dirty="0"/>
              <a:t> triangulation.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3849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Triangulation </a:t>
            </a:r>
            <a:r>
              <a:rPr lang="da-DK" dirty="0" err="1"/>
              <a:t>works</a:t>
            </a:r>
            <a:r>
              <a:rPr lang="da-DK" dirty="0"/>
              <a:t> in the way that </a:t>
            </a:r>
            <a:r>
              <a:rPr lang="da-DK" dirty="0" err="1"/>
              <a:t>if</a:t>
            </a:r>
            <a:r>
              <a:rPr lang="da-DK" dirty="0"/>
              <a:t> you have two points A and B, </a:t>
            </a:r>
            <a:r>
              <a:rPr lang="da-DK" dirty="0" err="1"/>
              <a:t>separated</a:t>
            </a:r>
            <a:r>
              <a:rPr lang="da-DK" dirty="0"/>
              <a:t> by a known distance L, then you </a:t>
            </a:r>
            <a:r>
              <a:rPr lang="da-DK" dirty="0" err="1"/>
              <a:t>can</a:t>
            </a:r>
            <a:r>
              <a:rPr lang="da-DK" dirty="0"/>
              <a:t> find the distance to a </a:t>
            </a:r>
            <a:r>
              <a:rPr lang="da-DK" dirty="0" err="1"/>
              <a:t>third</a:t>
            </a:r>
            <a:r>
              <a:rPr lang="da-DK" dirty="0"/>
              <a:t> point C by the use of </a:t>
            </a:r>
            <a:r>
              <a:rPr lang="da-DK" dirty="0" err="1"/>
              <a:t>trigonometry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method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in the </a:t>
            </a:r>
            <a:r>
              <a:rPr lang="da-DK" dirty="0" err="1"/>
              <a:t>following</a:t>
            </a:r>
            <a:r>
              <a:rPr lang="da-DK" dirty="0"/>
              <a:t> way: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984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triangulation, the </a:t>
            </a:r>
            <a:r>
              <a:rPr lang="da-DK" dirty="0" err="1"/>
              <a:t>first</a:t>
            </a:r>
            <a:r>
              <a:rPr lang="da-DK" dirty="0"/>
              <a:t> step is to </a:t>
            </a:r>
            <a:r>
              <a:rPr lang="da-DK" dirty="0" err="1"/>
              <a:t>detect</a:t>
            </a:r>
            <a:r>
              <a:rPr lang="da-DK" dirty="0"/>
              <a:t> the same </a:t>
            </a:r>
            <a:r>
              <a:rPr lang="da-DK" dirty="0" err="1"/>
              <a:t>object</a:t>
            </a:r>
            <a:r>
              <a:rPr lang="da-DK" dirty="0"/>
              <a:t> in the two different images.</a:t>
            </a:r>
          </a:p>
          <a:p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this</a:t>
            </a:r>
            <a:r>
              <a:rPr lang="da-DK" dirty="0"/>
              <a:t>, it is possible to get the </a:t>
            </a:r>
            <a:r>
              <a:rPr lang="da-DK" dirty="0" err="1"/>
              <a:t>disparity</a:t>
            </a:r>
            <a:r>
              <a:rPr lang="da-DK" dirty="0"/>
              <a:t> between the two image points by </a:t>
            </a:r>
            <a:r>
              <a:rPr lang="da-DK" dirty="0" err="1"/>
              <a:t>finding</a:t>
            </a:r>
            <a:r>
              <a:rPr lang="da-DK" dirty="0"/>
              <a:t> the difference between </a:t>
            </a:r>
            <a:r>
              <a:rPr lang="da-DK" dirty="0" err="1"/>
              <a:t>them</a:t>
            </a:r>
            <a:r>
              <a:rPr lang="da-DK" dirty="0"/>
              <a:t>.</a:t>
            </a:r>
          </a:p>
          <a:p>
            <a:r>
              <a:rPr lang="da-DK" dirty="0"/>
              <a:t>The point on the image plane, together with the </a:t>
            </a:r>
            <a:r>
              <a:rPr lang="da-DK" dirty="0" err="1"/>
              <a:t>focal</a:t>
            </a:r>
            <a:r>
              <a:rPr lang="da-DK" dirty="0"/>
              <a:t> </a:t>
            </a:r>
            <a:r>
              <a:rPr lang="da-DK" dirty="0" err="1"/>
              <a:t>length</a:t>
            </a:r>
            <a:r>
              <a:rPr lang="da-DK" dirty="0"/>
              <a:t> of the camera, then forms a </a:t>
            </a:r>
            <a:r>
              <a:rPr lang="da-DK" dirty="0" err="1"/>
              <a:t>triangle</a:t>
            </a:r>
            <a:r>
              <a:rPr lang="da-DK" dirty="0"/>
              <a:t>. This </a:t>
            </a:r>
            <a:r>
              <a:rPr lang="da-DK" dirty="0" err="1"/>
              <a:t>triangle</a:t>
            </a:r>
            <a:r>
              <a:rPr lang="da-DK" dirty="0"/>
              <a:t> is a </a:t>
            </a:r>
            <a:r>
              <a:rPr lang="da-DK" dirty="0" err="1"/>
              <a:t>similar</a:t>
            </a:r>
            <a:r>
              <a:rPr lang="da-DK" dirty="0"/>
              <a:t> </a:t>
            </a:r>
            <a:r>
              <a:rPr lang="da-DK" dirty="0" err="1"/>
              <a:t>triangle</a:t>
            </a:r>
            <a:r>
              <a:rPr lang="da-DK" dirty="0"/>
              <a:t> to the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formed</a:t>
            </a:r>
            <a:r>
              <a:rPr lang="da-DK" dirty="0"/>
              <a:t> by the distance from the </a:t>
            </a:r>
            <a:r>
              <a:rPr lang="da-DK" dirty="0" err="1"/>
              <a:t>optical</a:t>
            </a:r>
            <a:r>
              <a:rPr lang="da-DK" dirty="0"/>
              <a:t> center of the camera to the </a:t>
            </a:r>
            <a:r>
              <a:rPr lang="da-DK" dirty="0" err="1"/>
              <a:t>actual</a:t>
            </a:r>
            <a:r>
              <a:rPr lang="da-DK" dirty="0"/>
              <a:t> point x. </a:t>
            </a:r>
          </a:p>
          <a:p>
            <a:r>
              <a:rPr lang="da-DK" dirty="0"/>
              <a:t>Because of </a:t>
            </a:r>
            <a:r>
              <a:rPr lang="da-DK" dirty="0" err="1"/>
              <a:t>this</a:t>
            </a:r>
            <a:r>
              <a:rPr lang="da-DK" dirty="0"/>
              <a:t>, the ratio between the two sides of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triangle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equal</a:t>
            </a:r>
            <a:r>
              <a:rPr lang="da-DK" dirty="0"/>
              <a:t> to </a:t>
            </a:r>
            <a:r>
              <a:rPr lang="da-DK" dirty="0" err="1"/>
              <a:t>each</a:t>
            </a:r>
            <a:r>
              <a:rPr lang="da-DK" dirty="0"/>
              <a:t> other and </a:t>
            </a:r>
            <a:r>
              <a:rPr lang="da-DK" dirty="0" err="1"/>
              <a:t>hence</a:t>
            </a:r>
            <a:r>
              <a:rPr lang="da-DK" dirty="0"/>
              <a:t> the pixel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expressed</a:t>
            </a:r>
            <a:r>
              <a:rPr lang="da-DK" dirty="0"/>
              <a:t> as </a:t>
            </a:r>
            <a:r>
              <a:rPr lang="da-DK" dirty="0" err="1"/>
              <a:t>x_L</a:t>
            </a:r>
            <a:r>
              <a:rPr lang="da-DK" dirty="0"/>
              <a:t>/f </a:t>
            </a:r>
          </a:p>
          <a:p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877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20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4731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choose between the different </a:t>
            </a:r>
            <a:r>
              <a:rPr lang="da-DK" dirty="0" err="1"/>
              <a:t>approaches</a:t>
            </a:r>
            <a:r>
              <a:rPr lang="da-DK" dirty="0"/>
              <a:t>, I set up a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criteria</a:t>
            </a:r>
            <a:r>
              <a:rPr lang="da-DK" dirty="0"/>
              <a:t> for </a:t>
            </a:r>
            <a:r>
              <a:rPr lang="da-DK" dirty="0" err="1"/>
              <a:t>selecting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approach.</a:t>
            </a:r>
          </a:p>
          <a:p>
            <a:r>
              <a:rPr lang="da-DK" dirty="0"/>
              <a:t>These </a:t>
            </a:r>
            <a:r>
              <a:rPr lang="da-DK" dirty="0" err="1"/>
              <a:t>criteria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 err="1"/>
              <a:t>Computational</a:t>
            </a:r>
            <a:r>
              <a:rPr lang="da-DK" dirty="0"/>
              <a:t> </a:t>
            </a:r>
            <a:r>
              <a:rPr lang="da-DK" dirty="0" err="1"/>
              <a:t>complexity</a:t>
            </a:r>
            <a:r>
              <a:rPr lang="da-DK" dirty="0"/>
              <a:t>.</a:t>
            </a:r>
          </a:p>
          <a:p>
            <a:pPr marL="457200" lvl="1" indent="0">
              <a:buNone/>
            </a:pPr>
            <a:r>
              <a:rPr lang="da-DK" dirty="0"/>
              <a:t>This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knowledge</a:t>
            </a:r>
            <a:r>
              <a:rPr lang="da-DK" dirty="0"/>
              <a:t> that the more complex the </a:t>
            </a:r>
            <a:r>
              <a:rPr lang="da-DK" dirty="0" err="1"/>
              <a:t>computations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, the more time the computer has to </a:t>
            </a:r>
            <a:r>
              <a:rPr lang="da-DK" dirty="0" err="1"/>
              <a:t>spend</a:t>
            </a:r>
            <a:r>
              <a:rPr lang="da-DK" dirty="0"/>
              <a:t> on </a:t>
            </a:r>
            <a:r>
              <a:rPr lang="da-DK" dirty="0" err="1"/>
              <a:t>them</a:t>
            </a:r>
            <a:r>
              <a:rPr lang="da-DK" dirty="0"/>
              <a:t>.</a:t>
            </a:r>
          </a:p>
          <a:p>
            <a:pPr marL="457200" lvl="1" indent="0">
              <a:buNone/>
            </a:pPr>
            <a:r>
              <a:rPr lang="da-DK" dirty="0"/>
              <a:t>This is given a rating on a </a:t>
            </a:r>
            <a:r>
              <a:rPr lang="da-DK" dirty="0" err="1"/>
              <a:t>scale</a:t>
            </a:r>
            <a:r>
              <a:rPr lang="da-DK" dirty="0"/>
              <a:t> from 1 – 5, where 1 is the </a:t>
            </a:r>
            <a:r>
              <a:rPr lang="da-DK" dirty="0" err="1"/>
              <a:t>best</a:t>
            </a:r>
            <a:r>
              <a:rPr lang="da-DK" dirty="0"/>
              <a:t> and 5 is the </a:t>
            </a:r>
            <a:r>
              <a:rPr lang="da-DK" dirty="0" err="1"/>
              <a:t>worst</a:t>
            </a:r>
            <a:r>
              <a:rPr lang="da-DK" dirty="0"/>
              <a:t>. It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pictures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 to </a:t>
            </a:r>
            <a:r>
              <a:rPr lang="da-DK" dirty="0" err="1"/>
              <a:t>work</a:t>
            </a:r>
            <a:r>
              <a:rPr lang="da-DK" dirty="0"/>
              <a:t>.</a:t>
            </a:r>
          </a:p>
          <a:p>
            <a:pPr marL="685800" lvl="1" indent="-228600">
              <a:buAutoNum type="arabicPeriod"/>
            </a:pPr>
            <a:r>
              <a:rPr lang="da-DK" dirty="0" err="1"/>
              <a:t>picture</a:t>
            </a:r>
            <a:r>
              <a:rPr lang="da-DK" dirty="0"/>
              <a:t>: 1.</a:t>
            </a:r>
          </a:p>
          <a:p>
            <a:pPr marL="685800" lvl="1" indent="-228600">
              <a:buAutoNum type="arabicPeriod"/>
            </a:pPr>
            <a:r>
              <a:rPr lang="da-DK" dirty="0"/>
              <a:t>Pictures: 2.</a:t>
            </a:r>
          </a:p>
          <a:p>
            <a:pPr marL="685800" lvl="1" indent="-228600">
              <a:buAutoNum type="arabicPeriod"/>
            </a:pPr>
            <a:r>
              <a:rPr lang="da-DK" dirty="0"/>
              <a:t>Pictures: 3.</a:t>
            </a:r>
          </a:p>
          <a:p>
            <a:pPr marL="685800" lvl="1" indent="-228600">
              <a:buAutoNum type="arabicPeriod"/>
            </a:pPr>
            <a:r>
              <a:rPr lang="da-DK" dirty="0"/>
              <a:t>Pictures: 4.</a:t>
            </a:r>
          </a:p>
          <a:p>
            <a:pPr marL="685800" lvl="1" indent="-228600">
              <a:buAutoNum type="arabicPeriod"/>
            </a:pPr>
            <a:r>
              <a:rPr lang="da-DK" dirty="0"/>
              <a:t>5 </a:t>
            </a:r>
            <a:r>
              <a:rPr lang="da-DK" dirty="0" err="1"/>
              <a:t>pictures</a:t>
            </a:r>
            <a:r>
              <a:rPr lang="da-DK" dirty="0"/>
              <a:t> or more: 5.</a:t>
            </a:r>
          </a:p>
          <a:p>
            <a:pPr marL="228600" lvl="0" indent="-228600">
              <a:buAutoNum type="arabicPeriod"/>
            </a:pPr>
            <a:r>
              <a:rPr lang="da-DK" dirty="0" err="1"/>
              <a:t>Accuracy</a:t>
            </a:r>
            <a:r>
              <a:rPr lang="da-DK" dirty="0"/>
              <a:t>. One of the </a:t>
            </a:r>
            <a:r>
              <a:rPr lang="da-DK" dirty="0" err="1"/>
              <a:t>stated</a:t>
            </a:r>
            <a:r>
              <a:rPr lang="da-DK" dirty="0"/>
              <a:t> </a:t>
            </a:r>
            <a:r>
              <a:rPr lang="da-DK" dirty="0" err="1"/>
              <a:t>requirements</a:t>
            </a:r>
            <a:r>
              <a:rPr lang="da-DK" dirty="0"/>
              <a:t> for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is that the </a:t>
            </a:r>
            <a:r>
              <a:rPr lang="da-DK" dirty="0" err="1"/>
              <a:t>measurement</a:t>
            </a:r>
            <a:r>
              <a:rPr lang="da-DK" dirty="0"/>
              <a:t> of the distance to the </a:t>
            </a:r>
            <a:r>
              <a:rPr lang="da-DK" dirty="0" err="1"/>
              <a:t>object</a:t>
            </a:r>
            <a:r>
              <a:rPr lang="da-DK" dirty="0"/>
              <a:t> should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mm. </a:t>
            </a:r>
          </a:p>
          <a:p>
            <a:pPr marL="685800" lvl="1" indent="-228600">
              <a:buAutoNum type="arabicPeriod"/>
            </a:pP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mm: 1.</a:t>
            </a:r>
          </a:p>
          <a:p>
            <a:pPr marL="685800" lvl="1" indent="-228600">
              <a:buAutoNum type="arabicPeriod"/>
            </a:pPr>
            <a:r>
              <a:rPr lang="da-DK" dirty="0"/>
              <a:t>Between 2 and 3 mm: 2.</a:t>
            </a:r>
          </a:p>
          <a:p>
            <a:pPr marL="685800" lvl="1" indent="-228600">
              <a:buAutoNum type="arabicPeriod"/>
            </a:pPr>
            <a:r>
              <a:rPr lang="da-DK" dirty="0"/>
              <a:t>Between 3 and 4 mm: 3.</a:t>
            </a:r>
          </a:p>
          <a:p>
            <a:pPr marL="685800" lvl="1" indent="-228600">
              <a:buAutoNum type="arabicPeriod"/>
            </a:pPr>
            <a:r>
              <a:rPr lang="da-DK" dirty="0"/>
              <a:t>Between 4 and 5 mm: 4.</a:t>
            </a:r>
          </a:p>
          <a:p>
            <a:pPr marL="685800" lvl="1" indent="-228600">
              <a:buAutoNum type="arabicPeriod"/>
            </a:pPr>
            <a:r>
              <a:rPr lang="da-DK" dirty="0"/>
              <a:t>5 mm or </a:t>
            </a:r>
            <a:r>
              <a:rPr lang="da-DK" dirty="0" err="1"/>
              <a:t>above</a:t>
            </a:r>
            <a:r>
              <a:rPr lang="da-DK" dirty="0"/>
              <a:t>: 5.</a:t>
            </a:r>
          </a:p>
          <a:p>
            <a:pPr marL="228600" lvl="0" indent="-228600">
              <a:buAutoNum type="arabicPeriod"/>
            </a:pPr>
            <a:r>
              <a:rPr lang="da-DK" dirty="0"/>
              <a:t>Memory </a:t>
            </a:r>
            <a:r>
              <a:rPr lang="da-DK" dirty="0" err="1"/>
              <a:t>requirements</a:t>
            </a:r>
            <a:r>
              <a:rPr lang="da-DK" dirty="0"/>
              <a:t>: None of the </a:t>
            </a:r>
            <a:r>
              <a:rPr lang="da-DK" dirty="0" err="1"/>
              <a:t>methods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have a </a:t>
            </a:r>
            <a:r>
              <a:rPr lang="da-DK" dirty="0" err="1"/>
              <a:t>stated</a:t>
            </a:r>
            <a:r>
              <a:rPr lang="da-DK" dirty="0"/>
              <a:t> minimum </a:t>
            </a:r>
            <a:r>
              <a:rPr lang="da-DK" dirty="0" err="1"/>
              <a:t>memory</a:t>
            </a:r>
            <a:r>
              <a:rPr lang="da-DK" dirty="0"/>
              <a:t> need. </a:t>
            </a:r>
            <a:r>
              <a:rPr lang="da-DK" dirty="0" err="1"/>
              <a:t>Hence</a:t>
            </a:r>
            <a:r>
              <a:rPr lang="da-DK" dirty="0"/>
              <a:t>, the </a:t>
            </a:r>
            <a:r>
              <a:rPr lang="da-DK" dirty="0" err="1"/>
              <a:t>assessment</a:t>
            </a:r>
            <a:r>
              <a:rPr lang="da-DK" dirty="0"/>
              <a:t> of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criteria</a:t>
            </a:r>
            <a:r>
              <a:rPr lang="da-DK" dirty="0"/>
              <a:t> is more an </a:t>
            </a:r>
            <a:r>
              <a:rPr lang="da-DK" dirty="0" err="1"/>
              <a:t>evaluation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anything </a:t>
            </a:r>
            <a:r>
              <a:rPr lang="da-DK" dirty="0" err="1"/>
              <a:t>else</a:t>
            </a:r>
            <a:r>
              <a:rPr lang="da-DK" dirty="0"/>
              <a:t>.</a:t>
            </a:r>
          </a:p>
          <a:p>
            <a:pPr marL="685800" lvl="1" indent="-228600">
              <a:buAutoNum type="arabicPeriod"/>
            </a:pPr>
            <a:r>
              <a:rPr lang="da-DK" dirty="0"/>
              <a:t>Very low: 1.</a:t>
            </a:r>
          </a:p>
          <a:p>
            <a:pPr marL="685800" lvl="1" indent="-228600">
              <a:buAutoNum type="arabicPeriod"/>
            </a:pPr>
            <a:r>
              <a:rPr lang="da-DK" dirty="0"/>
              <a:t>Low: 2.</a:t>
            </a:r>
          </a:p>
          <a:p>
            <a:pPr marL="685800" lvl="1" indent="-228600">
              <a:buAutoNum type="arabicPeriod"/>
            </a:pPr>
            <a:r>
              <a:rPr lang="da-DK" dirty="0"/>
              <a:t>Medium: 3.</a:t>
            </a:r>
          </a:p>
          <a:p>
            <a:pPr marL="685800" lvl="1" indent="-228600">
              <a:buAutoNum type="arabicPeriod"/>
            </a:pPr>
            <a:r>
              <a:rPr lang="da-DK" dirty="0"/>
              <a:t>High: 4.</a:t>
            </a:r>
          </a:p>
          <a:p>
            <a:pPr marL="685800" lvl="1" indent="-228600">
              <a:buAutoNum type="arabicPeriod"/>
            </a:pPr>
            <a:r>
              <a:rPr lang="da-DK" dirty="0"/>
              <a:t>Very high: 5.</a:t>
            </a:r>
          </a:p>
          <a:p>
            <a:pPr marL="228600" lvl="0" indent="-228600">
              <a:buAutoNum type="arabicPeriod"/>
            </a:pPr>
            <a:r>
              <a:rPr lang="da-DK" dirty="0" err="1"/>
              <a:t>Computation</a:t>
            </a:r>
            <a:r>
              <a:rPr lang="da-DK" dirty="0"/>
              <a:t> time: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10 ns: 1.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100 ns: 2.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200 ns: 3.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300 ns: 4.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300 ns or above: 5.</a:t>
            </a:r>
          </a:p>
          <a:p>
            <a:pPr marL="0" lvl="0" indent="0">
              <a:buNone/>
            </a:pPr>
            <a:r>
              <a:rPr lang="en-US" dirty="0"/>
              <a:t>As you can see, because the method Imaging and ranging combined only requires one picture being taken and uses a sensor to measure the distance, it scores the lowest and is therefore the best method. Hence, it is chosen as the method to use.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7524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use of image </a:t>
            </a:r>
            <a:r>
              <a:rPr lang="da-DK" dirty="0" err="1"/>
              <a:t>processing</a:t>
            </a:r>
            <a:r>
              <a:rPr lang="da-DK" dirty="0"/>
              <a:t>.</a:t>
            </a:r>
          </a:p>
          <a:p>
            <a:r>
              <a:rPr lang="da-DK" dirty="0"/>
              <a:t>For the image </a:t>
            </a:r>
            <a:r>
              <a:rPr lang="da-DK" dirty="0" err="1"/>
              <a:t>processing</a:t>
            </a:r>
            <a:r>
              <a:rPr lang="da-DK" dirty="0"/>
              <a:t>, there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steps that has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completed</a:t>
            </a:r>
            <a:r>
              <a:rPr lang="da-DK" dirty="0"/>
              <a:t> before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useful</a:t>
            </a:r>
            <a:r>
              <a:rPr lang="da-DK" dirty="0"/>
              <a:t> information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extracted</a:t>
            </a:r>
            <a:r>
              <a:rPr lang="da-DK" dirty="0"/>
              <a:t> from the image.</a:t>
            </a:r>
          </a:p>
          <a:p>
            <a:r>
              <a:rPr lang="da-DK" dirty="0"/>
              <a:t>This </a:t>
            </a:r>
            <a:r>
              <a:rPr lang="da-DK" dirty="0" err="1"/>
              <a:t>includes</a:t>
            </a:r>
            <a:r>
              <a:rPr lang="da-DK" dirty="0"/>
              <a:t> </a:t>
            </a:r>
            <a:r>
              <a:rPr lang="da-DK" dirty="0" err="1"/>
              <a:t>converting</a:t>
            </a:r>
            <a:r>
              <a:rPr lang="da-DK" dirty="0"/>
              <a:t> the image to a </a:t>
            </a:r>
            <a:r>
              <a:rPr lang="da-DK" dirty="0" err="1"/>
              <a:t>grayscale</a:t>
            </a:r>
            <a:r>
              <a:rPr lang="da-DK" dirty="0"/>
              <a:t> image, </a:t>
            </a:r>
            <a:r>
              <a:rPr lang="da-DK" dirty="0" err="1"/>
              <a:t>applying</a:t>
            </a:r>
            <a:r>
              <a:rPr lang="da-DK" dirty="0"/>
              <a:t> </a:t>
            </a:r>
            <a:r>
              <a:rPr lang="da-DK" dirty="0" err="1"/>
              <a:t>thresholding</a:t>
            </a:r>
            <a:r>
              <a:rPr lang="da-DK" dirty="0"/>
              <a:t>, </a:t>
            </a:r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 and </a:t>
            </a:r>
            <a:r>
              <a:rPr lang="da-DK" dirty="0" err="1"/>
              <a:t>finding</a:t>
            </a:r>
            <a:r>
              <a:rPr lang="da-DK" dirty="0"/>
              <a:t> the </a:t>
            </a:r>
            <a:r>
              <a:rPr lang="da-DK" dirty="0" err="1"/>
              <a:t>x,y-coordinates</a:t>
            </a:r>
            <a:r>
              <a:rPr lang="da-DK" dirty="0"/>
              <a:t> of the component that is </a:t>
            </a:r>
            <a:r>
              <a:rPr lang="da-DK" dirty="0" err="1"/>
              <a:t>discovered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1336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Converting</a:t>
            </a:r>
            <a:r>
              <a:rPr lang="da-DK" dirty="0"/>
              <a:t> an image to </a:t>
            </a:r>
            <a:r>
              <a:rPr lang="da-DK" dirty="0" err="1"/>
              <a:t>grayscale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combining</a:t>
            </a:r>
            <a:r>
              <a:rPr lang="da-DK" dirty="0"/>
              <a:t>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colour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 of a </a:t>
            </a:r>
            <a:r>
              <a:rPr lang="da-DK" dirty="0" err="1"/>
              <a:t>full-colour</a:t>
            </a:r>
            <a:r>
              <a:rPr lang="da-DK" dirty="0"/>
              <a:t> image and </a:t>
            </a:r>
            <a:r>
              <a:rPr lang="da-DK" dirty="0" err="1"/>
              <a:t>combining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into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.</a:t>
            </a:r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 is an 8-bit </a:t>
            </a:r>
            <a:r>
              <a:rPr lang="da-DK" dirty="0" err="1"/>
              <a:t>integer</a:t>
            </a:r>
            <a:r>
              <a:rPr lang="da-DK" dirty="0"/>
              <a:t> and the resulting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therefore</a:t>
            </a:r>
            <a:r>
              <a:rPr lang="da-DK" dirty="0"/>
              <a:t> also </a:t>
            </a:r>
            <a:r>
              <a:rPr lang="da-DK" dirty="0" err="1"/>
              <a:t>be</a:t>
            </a:r>
            <a:r>
              <a:rPr lang="da-DK" dirty="0"/>
              <a:t> an 8-bit </a:t>
            </a:r>
            <a:r>
              <a:rPr lang="da-DK" dirty="0" err="1"/>
              <a:t>integer</a:t>
            </a:r>
            <a:r>
              <a:rPr lang="da-DK" dirty="0"/>
              <a:t>. This </a:t>
            </a:r>
            <a:r>
              <a:rPr lang="da-DK" dirty="0" err="1"/>
              <a:t>value</a:t>
            </a:r>
            <a:r>
              <a:rPr lang="da-DK" dirty="0"/>
              <a:t> then </a:t>
            </a:r>
            <a:r>
              <a:rPr lang="da-DK" dirty="0" err="1"/>
              <a:t>represents</a:t>
            </a:r>
            <a:r>
              <a:rPr lang="da-DK" dirty="0"/>
              <a:t> the </a:t>
            </a:r>
            <a:r>
              <a:rPr lang="da-DK" dirty="0" err="1"/>
              <a:t>intensity</a:t>
            </a:r>
            <a:r>
              <a:rPr lang="da-DK" dirty="0"/>
              <a:t> of light for that given pixel.</a:t>
            </a:r>
          </a:p>
          <a:p>
            <a:r>
              <a:rPr lang="da-DK" dirty="0"/>
              <a:t>This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whole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in the range 0 – 255.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3621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to split the image into separate regions, that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analysed</a:t>
            </a:r>
            <a:r>
              <a:rPr lang="da-DK" dirty="0"/>
              <a:t> or </a:t>
            </a:r>
            <a:r>
              <a:rPr lang="da-DK" dirty="0" err="1"/>
              <a:t>manipulated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the needs of the </a:t>
            </a:r>
            <a:r>
              <a:rPr lang="da-DK" dirty="0" err="1"/>
              <a:t>project</a:t>
            </a:r>
            <a:r>
              <a:rPr lang="da-DK" dirty="0"/>
              <a:t>.</a:t>
            </a:r>
          </a:p>
          <a:p>
            <a:r>
              <a:rPr lang="da-DK" dirty="0"/>
              <a:t>There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methods</a:t>
            </a:r>
            <a:r>
              <a:rPr lang="da-DK" dirty="0"/>
              <a:t> </a:t>
            </a:r>
            <a:r>
              <a:rPr lang="da-DK" dirty="0" err="1"/>
              <a:t>available</a:t>
            </a:r>
            <a:r>
              <a:rPr lang="da-DK" dirty="0"/>
              <a:t> for </a:t>
            </a:r>
            <a:r>
              <a:rPr lang="da-DK" dirty="0" err="1"/>
              <a:t>segmenting</a:t>
            </a:r>
            <a:r>
              <a:rPr lang="da-DK" dirty="0"/>
              <a:t> an image: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Watershed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/>
              <a:t>K –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/>
              <a:t>Template matching.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427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exactly is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?</a:t>
            </a:r>
          </a:p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is a </a:t>
            </a:r>
            <a:r>
              <a:rPr lang="da-DK" dirty="0" err="1"/>
              <a:t>phenomenom</a:t>
            </a:r>
            <a:r>
              <a:rPr lang="da-DK" dirty="0"/>
              <a:t> that </a:t>
            </a:r>
            <a:r>
              <a:rPr lang="da-DK" dirty="0" err="1"/>
              <a:t>happens</a:t>
            </a:r>
            <a:r>
              <a:rPr lang="da-DK" dirty="0"/>
              <a:t> when two charges, </a:t>
            </a:r>
            <a:r>
              <a:rPr lang="da-DK" dirty="0" err="1"/>
              <a:t>separated</a:t>
            </a:r>
            <a:r>
              <a:rPr lang="da-DK" dirty="0"/>
              <a:t> by an </a:t>
            </a:r>
            <a:r>
              <a:rPr lang="da-DK" dirty="0" err="1"/>
              <a:t>insulating</a:t>
            </a:r>
            <a:r>
              <a:rPr lang="da-DK" dirty="0"/>
              <a:t> material, have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to cause a breakdown of the material between </a:t>
            </a:r>
            <a:r>
              <a:rPr lang="da-DK" dirty="0" err="1"/>
              <a:t>them</a:t>
            </a:r>
            <a:r>
              <a:rPr lang="da-DK" dirty="0"/>
              <a:t>. This forms  a </a:t>
            </a:r>
            <a:r>
              <a:rPr lang="da-DK" dirty="0" err="1"/>
              <a:t>connecting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 between the two components, where charge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move</a:t>
            </a:r>
            <a:r>
              <a:rPr lang="da-DK" dirty="0"/>
              <a:t> </a:t>
            </a:r>
            <a:r>
              <a:rPr lang="da-DK" dirty="0" err="1"/>
              <a:t>along</a:t>
            </a:r>
            <a:r>
              <a:rPr lang="da-DK" dirty="0"/>
              <a:t> it. 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actual</a:t>
            </a:r>
            <a:r>
              <a:rPr lang="da-DK" dirty="0"/>
              <a:t> </a:t>
            </a:r>
            <a:r>
              <a:rPr lang="da-DK" dirty="0" err="1"/>
              <a:t>buildup</a:t>
            </a:r>
            <a:r>
              <a:rPr lang="da-DK" dirty="0"/>
              <a:t> of charge </a:t>
            </a:r>
            <a:r>
              <a:rPr lang="da-DK" dirty="0" err="1"/>
              <a:t>happens</a:t>
            </a:r>
            <a:r>
              <a:rPr lang="da-DK" dirty="0"/>
              <a:t> due to a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dirty="0" err="1"/>
              <a:t>triboelectrification</a:t>
            </a:r>
            <a:r>
              <a:rPr lang="da-DK" dirty="0"/>
              <a:t>. </a:t>
            </a:r>
          </a:p>
          <a:p>
            <a:r>
              <a:rPr lang="da-DK" dirty="0" err="1"/>
              <a:t>Triboelectrification</a:t>
            </a:r>
            <a:r>
              <a:rPr lang="da-DK" dirty="0"/>
              <a:t> is when </a:t>
            </a:r>
            <a:r>
              <a:rPr lang="da-DK" dirty="0" err="1"/>
              <a:t>electrons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transferred between two </a:t>
            </a:r>
            <a:r>
              <a:rPr lang="da-DK" dirty="0" err="1"/>
              <a:t>materials</a:t>
            </a:r>
            <a:r>
              <a:rPr lang="da-DK" dirty="0"/>
              <a:t>, that </a:t>
            </a:r>
            <a:r>
              <a:rPr lang="da-DK" dirty="0" err="1"/>
              <a:t>are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</a:t>
            </a:r>
            <a:r>
              <a:rPr lang="da-DK" dirty="0" err="1"/>
              <a:t>each</a:t>
            </a:r>
            <a:r>
              <a:rPr lang="da-DK" dirty="0"/>
              <a:t> other.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9662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Watershed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</a:t>
            </a:r>
            <a:r>
              <a:rPr lang="da-DK" dirty="0" err="1"/>
              <a:t>knowledge</a:t>
            </a:r>
            <a:r>
              <a:rPr lang="da-DK" dirty="0"/>
              <a:t> that a </a:t>
            </a:r>
            <a:r>
              <a:rPr lang="da-DK" dirty="0" err="1"/>
              <a:t>grayscale</a:t>
            </a:r>
            <a:r>
              <a:rPr lang="da-DK" dirty="0"/>
              <a:t>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converted</a:t>
            </a:r>
            <a:r>
              <a:rPr lang="da-DK" dirty="0"/>
              <a:t> into a </a:t>
            </a:r>
            <a:r>
              <a:rPr lang="da-DK" dirty="0" err="1"/>
              <a:t>topographical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, or ”</a:t>
            </a:r>
            <a:r>
              <a:rPr lang="da-DK" dirty="0" err="1"/>
              <a:t>height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” where the </a:t>
            </a:r>
            <a:r>
              <a:rPr lang="da-DK" dirty="0" err="1"/>
              <a:t>height</a:t>
            </a:r>
            <a:r>
              <a:rPr lang="da-DK" dirty="0"/>
              <a:t> is the </a:t>
            </a:r>
            <a:r>
              <a:rPr lang="da-DK" dirty="0" err="1"/>
              <a:t>intensity</a:t>
            </a:r>
            <a:r>
              <a:rPr lang="da-DK" dirty="0"/>
              <a:t> of light at </a:t>
            </a:r>
            <a:r>
              <a:rPr lang="da-DK" dirty="0" err="1"/>
              <a:t>each</a:t>
            </a:r>
            <a:r>
              <a:rPr lang="da-DK" dirty="0"/>
              <a:t> pixel.</a:t>
            </a:r>
          </a:p>
          <a:p>
            <a:r>
              <a:rPr lang="da-DK" dirty="0"/>
              <a:t>This </a:t>
            </a:r>
            <a:r>
              <a:rPr lang="da-DK" dirty="0" err="1"/>
              <a:t>map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then have a series of </a:t>
            </a:r>
            <a:r>
              <a:rPr lang="da-DK" dirty="0" err="1"/>
              <a:t>maxima</a:t>
            </a:r>
            <a:r>
              <a:rPr lang="da-DK" dirty="0"/>
              <a:t> (</a:t>
            </a:r>
            <a:r>
              <a:rPr lang="da-DK" dirty="0" err="1"/>
              <a:t>peaks</a:t>
            </a:r>
            <a:r>
              <a:rPr lang="da-DK" dirty="0"/>
              <a:t>) and minima (</a:t>
            </a:r>
            <a:r>
              <a:rPr lang="da-DK" dirty="0" err="1"/>
              <a:t>valleys</a:t>
            </a:r>
            <a:r>
              <a:rPr lang="da-DK" dirty="0"/>
              <a:t>).</a:t>
            </a:r>
          </a:p>
          <a:p>
            <a:r>
              <a:rPr lang="da-DK" dirty="0"/>
              <a:t>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valley</a:t>
            </a:r>
            <a:r>
              <a:rPr lang="da-DK" dirty="0"/>
              <a:t>, it is then possible to </a:t>
            </a:r>
            <a:r>
              <a:rPr lang="da-DK" dirty="0" err="1"/>
              <a:t>assign</a:t>
            </a:r>
            <a:r>
              <a:rPr lang="da-DK" dirty="0"/>
              <a:t> the same label to all pixels </a:t>
            </a:r>
            <a:r>
              <a:rPr lang="da-DK" dirty="0" err="1"/>
              <a:t>within</a:t>
            </a:r>
            <a:r>
              <a:rPr lang="da-DK" dirty="0"/>
              <a:t> that </a:t>
            </a:r>
            <a:r>
              <a:rPr lang="da-DK" dirty="0" err="1"/>
              <a:t>valley</a:t>
            </a:r>
            <a:r>
              <a:rPr lang="da-DK" dirty="0"/>
              <a:t>. That </a:t>
            </a:r>
            <a:r>
              <a:rPr lang="da-DK" dirty="0" err="1"/>
              <a:t>valley</a:t>
            </a:r>
            <a:r>
              <a:rPr lang="da-DK" dirty="0"/>
              <a:t> is then </a:t>
            </a:r>
            <a:r>
              <a:rPr lang="da-DK" dirty="0" err="1"/>
              <a:t>considered</a:t>
            </a:r>
            <a:r>
              <a:rPr lang="da-DK" dirty="0"/>
              <a:t> as a separate region.</a:t>
            </a:r>
          </a:p>
          <a:p>
            <a:r>
              <a:rPr lang="da-DK" dirty="0"/>
              <a:t>This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done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valley</a:t>
            </a:r>
            <a:r>
              <a:rPr lang="da-DK" dirty="0"/>
              <a:t>, where there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unmarked</a:t>
            </a:r>
            <a:r>
              <a:rPr lang="da-DK" dirty="0"/>
              <a:t> pixels.</a:t>
            </a:r>
          </a:p>
          <a:p>
            <a:r>
              <a:rPr lang="da-DK" dirty="0"/>
              <a:t>When </a:t>
            </a:r>
            <a:r>
              <a:rPr lang="da-DK" dirty="0" err="1"/>
              <a:t>there’s</a:t>
            </a:r>
            <a:r>
              <a:rPr lang="da-DK" dirty="0"/>
              <a:t> a </a:t>
            </a:r>
            <a:r>
              <a:rPr lang="da-DK" dirty="0" err="1"/>
              <a:t>conflict</a:t>
            </a:r>
            <a:r>
              <a:rPr lang="da-DK" dirty="0"/>
              <a:t> between two labels, the pixel where the </a:t>
            </a:r>
            <a:r>
              <a:rPr lang="da-DK" dirty="0" err="1"/>
              <a:t>conflict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is given the label -1 and is </a:t>
            </a:r>
            <a:r>
              <a:rPr lang="da-DK" dirty="0" err="1"/>
              <a:t>considered</a:t>
            </a:r>
            <a:r>
              <a:rPr lang="da-DK" dirty="0"/>
              <a:t> a border between the two regions.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3220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</a:t>
            </a:r>
            <a:r>
              <a:rPr lang="da-DK" dirty="0" err="1"/>
              <a:t>assumption</a:t>
            </a:r>
            <a:r>
              <a:rPr lang="da-DK" dirty="0"/>
              <a:t> that all pixels </a:t>
            </a:r>
            <a:r>
              <a:rPr lang="da-DK" dirty="0" err="1"/>
              <a:t>belonging</a:t>
            </a:r>
            <a:r>
              <a:rPr lang="da-DK" dirty="0"/>
              <a:t> 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have a </a:t>
            </a:r>
            <a:r>
              <a:rPr lang="da-DK" dirty="0" err="1"/>
              <a:t>similar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in </a:t>
            </a:r>
            <a:r>
              <a:rPr lang="da-DK" dirty="0" err="1"/>
              <a:t>intensity</a:t>
            </a:r>
            <a:r>
              <a:rPr lang="da-DK" dirty="0"/>
              <a:t>. </a:t>
            </a:r>
            <a:r>
              <a:rPr lang="da-DK" dirty="0" err="1"/>
              <a:t>Therefore</a:t>
            </a:r>
            <a:r>
              <a:rPr lang="da-DK" dirty="0"/>
              <a:t>,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grouped</a:t>
            </a:r>
            <a:r>
              <a:rPr lang="da-DK" dirty="0"/>
              <a:t> together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,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group</a:t>
            </a:r>
            <a:r>
              <a:rPr lang="da-DK" dirty="0"/>
              <a:t> of pixels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assigned</a:t>
            </a:r>
            <a:r>
              <a:rPr lang="da-DK" dirty="0"/>
              <a:t> the same label.</a:t>
            </a:r>
          </a:p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94742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fact that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grouping</a:t>
            </a:r>
            <a:r>
              <a:rPr lang="da-DK" dirty="0"/>
              <a:t> the pixels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intensity</a:t>
            </a:r>
            <a:r>
              <a:rPr lang="da-DK" dirty="0"/>
              <a:t>, the </a:t>
            </a:r>
            <a:r>
              <a:rPr lang="da-DK" dirty="0" err="1"/>
              <a:t>entire</a:t>
            </a:r>
            <a:r>
              <a:rPr lang="da-DK" dirty="0"/>
              <a:t>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split into regions </a:t>
            </a:r>
            <a:r>
              <a:rPr lang="da-DK" dirty="0" err="1"/>
              <a:t>according</a:t>
            </a:r>
            <a:r>
              <a:rPr lang="da-DK" dirty="0"/>
              <a:t> to the </a:t>
            </a:r>
            <a:r>
              <a:rPr lang="da-DK" dirty="0" err="1"/>
              <a:t>color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0194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fact that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clearly</a:t>
            </a:r>
            <a:r>
              <a:rPr lang="da-DK" dirty="0"/>
              <a:t> defined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an image </a:t>
            </a:r>
            <a:r>
              <a:rPr lang="da-DK" dirty="0" err="1"/>
              <a:t>will</a:t>
            </a:r>
            <a:r>
              <a:rPr lang="da-DK" dirty="0"/>
              <a:t> have </a:t>
            </a:r>
            <a:r>
              <a:rPr lang="da-DK" dirty="0" err="1"/>
              <a:t>clearly</a:t>
            </a:r>
            <a:r>
              <a:rPr lang="da-DK" dirty="0"/>
              <a:t> defined </a:t>
            </a:r>
            <a:r>
              <a:rPr lang="da-DK" dirty="0" err="1"/>
              <a:t>edges</a:t>
            </a:r>
            <a:r>
              <a:rPr lang="da-DK" dirty="0"/>
              <a:t> on the resulting </a:t>
            </a:r>
            <a:r>
              <a:rPr lang="da-DK" dirty="0" err="1"/>
              <a:t>grayscale</a:t>
            </a:r>
            <a:r>
              <a:rPr lang="da-DK" dirty="0"/>
              <a:t> image. </a:t>
            </a:r>
          </a:p>
          <a:p>
            <a:r>
              <a:rPr lang="da-DK" dirty="0"/>
              <a:t>These </a:t>
            </a:r>
            <a:r>
              <a:rPr lang="da-DK" dirty="0" err="1"/>
              <a:t>edges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found by </a:t>
            </a:r>
            <a:r>
              <a:rPr lang="da-DK" dirty="0" err="1"/>
              <a:t>applying</a:t>
            </a:r>
            <a:r>
              <a:rPr lang="da-DK" dirty="0"/>
              <a:t> a </a:t>
            </a:r>
            <a:r>
              <a:rPr lang="da-DK" dirty="0" err="1"/>
              <a:t>Canny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</a:t>
            </a:r>
            <a:r>
              <a:rPr lang="da-DK" dirty="0" err="1"/>
              <a:t>detector</a:t>
            </a:r>
            <a:r>
              <a:rPr lang="da-DK" dirty="0"/>
              <a:t> to the </a:t>
            </a:r>
            <a:r>
              <a:rPr lang="da-DK" dirty="0" err="1"/>
              <a:t>grayscale</a:t>
            </a:r>
            <a:r>
              <a:rPr lang="da-DK" dirty="0"/>
              <a:t> image. </a:t>
            </a:r>
          </a:p>
          <a:p>
            <a:r>
              <a:rPr lang="da-DK" dirty="0"/>
              <a:t>The </a:t>
            </a:r>
            <a:r>
              <a:rPr lang="da-DK" dirty="0" err="1"/>
              <a:t>Canny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</a:t>
            </a:r>
            <a:r>
              <a:rPr lang="da-DK" dirty="0" err="1"/>
              <a:t>detector</a:t>
            </a:r>
            <a:r>
              <a:rPr lang="da-DK" dirty="0"/>
              <a:t> </a:t>
            </a:r>
            <a:r>
              <a:rPr lang="da-DK" dirty="0" err="1"/>
              <a:t>calculates</a:t>
            </a:r>
            <a:r>
              <a:rPr lang="da-DK" dirty="0"/>
              <a:t> the </a:t>
            </a:r>
            <a:r>
              <a:rPr lang="da-DK" dirty="0" err="1"/>
              <a:t>second</a:t>
            </a:r>
            <a:r>
              <a:rPr lang="da-DK" dirty="0"/>
              <a:t> derivative of the gradient between the pixels and the </a:t>
            </a:r>
            <a:r>
              <a:rPr lang="da-DK" dirty="0" err="1"/>
              <a:t>finds</a:t>
            </a:r>
            <a:r>
              <a:rPr lang="da-DK" dirty="0"/>
              <a:t> the </a:t>
            </a:r>
            <a:r>
              <a:rPr lang="da-DK" dirty="0" err="1"/>
              <a:t>zero</a:t>
            </a:r>
            <a:r>
              <a:rPr lang="da-DK" dirty="0"/>
              <a:t> </a:t>
            </a:r>
            <a:r>
              <a:rPr lang="da-DK" dirty="0" err="1"/>
              <a:t>crossing</a:t>
            </a:r>
            <a:r>
              <a:rPr lang="da-DK" dirty="0"/>
              <a:t> of the </a:t>
            </a:r>
            <a:r>
              <a:rPr lang="da-DK" dirty="0" err="1"/>
              <a:t>second</a:t>
            </a:r>
            <a:r>
              <a:rPr lang="da-DK" dirty="0"/>
              <a:t> derivative. This is because the </a:t>
            </a:r>
            <a:r>
              <a:rPr lang="da-DK" dirty="0" err="1"/>
              <a:t>second</a:t>
            </a:r>
            <a:r>
              <a:rPr lang="da-DK" dirty="0"/>
              <a:t> derivative is the rate of </a:t>
            </a:r>
            <a:r>
              <a:rPr lang="da-DK" dirty="0" err="1"/>
              <a:t>change</a:t>
            </a:r>
            <a:r>
              <a:rPr lang="da-DK" dirty="0"/>
              <a:t> of the gradient. The rate of </a:t>
            </a:r>
            <a:r>
              <a:rPr lang="da-DK" dirty="0" err="1"/>
              <a:t>change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always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zero</a:t>
            </a:r>
            <a:r>
              <a:rPr lang="da-DK" dirty="0"/>
              <a:t> for </a:t>
            </a:r>
            <a:r>
              <a:rPr lang="da-DK" dirty="0" err="1"/>
              <a:t>any</a:t>
            </a:r>
            <a:r>
              <a:rPr lang="da-DK" dirty="0"/>
              <a:t> pixel, where there is an </a:t>
            </a:r>
            <a:r>
              <a:rPr lang="da-DK" dirty="0" err="1"/>
              <a:t>edge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Based</a:t>
            </a:r>
            <a:r>
              <a:rPr lang="da-DK" dirty="0"/>
              <a:t> on the found </a:t>
            </a:r>
            <a:r>
              <a:rPr lang="da-DK" dirty="0" err="1"/>
              <a:t>edges</a:t>
            </a:r>
            <a:r>
              <a:rPr lang="da-DK" dirty="0"/>
              <a:t>, a mask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generated</a:t>
            </a:r>
            <a:r>
              <a:rPr lang="da-DK" dirty="0"/>
              <a:t> that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applied</a:t>
            </a:r>
            <a:r>
              <a:rPr lang="da-DK" dirty="0"/>
              <a:t> to the original image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3520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Template matching </a:t>
            </a:r>
            <a:r>
              <a:rPr lang="da-DK" dirty="0" err="1"/>
              <a:t>means</a:t>
            </a:r>
            <a:r>
              <a:rPr lang="da-DK" dirty="0"/>
              <a:t> that given a template image and an original image, it is possible to find the region of the original image most </a:t>
            </a:r>
            <a:r>
              <a:rPr lang="da-DK" dirty="0" err="1"/>
              <a:t>closely</a:t>
            </a:r>
            <a:r>
              <a:rPr lang="da-DK" dirty="0"/>
              <a:t> </a:t>
            </a:r>
            <a:r>
              <a:rPr lang="da-DK" dirty="0" err="1"/>
              <a:t>resembling</a:t>
            </a:r>
            <a:r>
              <a:rPr lang="da-DK" dirty="0"/>
              <a:t> the template image.</a:t>
            </a:r>
          </a:p>
          <a:p>
            <a:r>
              <a:rPr lang="da-DK" dirty="0"/>
              <a:t>This is done by </a:t>
            </a:r>
            <a:r>
              <a:rPr lang="da-DK" dirty="0" err="1"/>
              <a:t>minimizing</a:t>
            </a:r>
            <a:r>
              <a:rPr lang="da-DK" dirty="0"/>
              <a:t> the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likelihood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between </a:t>
            </a:r>
            <a:r>
              <a:rPr lang="da-DK" dirty="0" err="1"/>
              <a:t>each</a:t>
            </a:r>
            <a:r>
              <a:rPr lang="da-DK" dirty="0"/>
              <a:t> of the pixels.</a:t>
            </a:r>
          </a:p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the </a:t>
            </a:r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easier</a:t>
            </a:r>
            <a:r>
              <a:rPr lang="da-DK" dirty="0"/>
              <a:t>, </a:t>
            </a:r>
            <a:r>
              <a:rPr lang="da-DK" dirty="0" err="1"/>
              <a:t>usually</a:t>
            </a:r>
            <a:r>
              <a:rPr lang="da-DK" dirty="0"/>
              <a:t>, the </a:t>
            </a:r>
            <a:r>
              <a:rPr lang="da-DK" dirty="0" err="1"/>
              <a:t>natural</a:t>
            </a:r>
            <a:r>
              <a:rPr lang="da-DK" dirty="0"/>
              <a:t> </a:t>
            </a:r>
            <a:r>
              <a:rPr lang="da-DK" dirty="0" err="1"/>
              <a:t>logarithm</a:t>
            </a:r>
            <a:r>
              <a:rPr lang="da-DK" dirty="0"/>
              <a:t> of the </a:t>
            </a:r>
            <a:r>
              <a:rPr lang="da-DK" dirty="0" err="1"/>
              <a:t>function</a:t>
            </a:r>
            <a:r>
              <a:rPr lang="da-DK" dirty="0"/>
              <a:t> is </a:t>
            </a:r>
            <a:r>
              <a:rPr lang="da-DK" dirty="0" err="1"/>
              <a:t>taken</a:t>
            </a:r>
            <a:r>
              <a:rPr lang="da-DK" dirty="0"/>
              <a:t> and </a:t>
            </a:r>
            <a:r>
              <a:rPr lang="da-DK" dirty="0" err="1"/>
              <a:t>minimized</a:t>
            </a:r>
            <a:r>
              <a:rPr lang="da-DK" dirty="0"/>
              <a:t>.</a:t>
            </a:r>
          </a:p>
          <a:p>
            <a:r>
              <a:rPr lang="da-DK" dirty="0"/>
              <a:t>When </a:t>
            </a:r>
            <a:r>
              <a:rPr lang="da-DK" dirty="0" err="1"/>
              <a:t>this</a:t>
            </a:r>
            <a:r>
              <a:rPr lang="da-DK" dirty="0"/>
              <a:t> is done, the </a:t>
            </a:r>
            <a:r>
              <a:rPr lang="da-DK" dirty="0" err="1"/>
              <a:t>result</a:t>
            </a:r>
            <a:r>
              <a:rPr lang="da-DK" dirty="0"/>
              <a:t> is </a:t>
            </a:r>
            <a:r>
              <a:rPr lang="da-DK" dirty="0" err="1"/>
              <a:t>minimizing</a:t>
            </a:r>
            <a:r>
              <a:rPr lang="da-DK" dirty="0"/>
              <a:t> the </a:t>
            </a:r>
            <a:r>
              <a:rPr lang="da-DK" dirty="0" err="1"/>
              <a:t>squared</a:t>
            </a:r>
            <a:r>
              <a:rPr lang="da-DK" dirty="0"/>
              <a:t> difference between the pixels.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3738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, I have set up a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criteria</a:t>
            </a:r>
            <a:r>
              <a:rPr lang="da-DK" dirty="0"/>
              <a:t> for </a:t>
            </a:r>
            <a:r>
              <a:rPr lang="da-DK" dirty="0" err="1"/>
              <a:t>selection</a:t>
            </a:r>
            <a:r>
              <a:rPr lang="da-DK" dirty="0"/>
              <a:t>.:</a:t>
            </a:r>
          </a:p>
          <a:p>
            <a:pPr marL="171450" indent="-171450">
              <a:buFontTx/>
              <a:buChar char="-"/>
            </a:pPr>
            <a:r>
              <a:rPr lang="da-DK" dirty="0"/>
              <a:t>Time</a:t>
            </a:r>
          </a:p>
          <a:p>
            <a:pPr marL="171450" indent="-171450">
              <a:buFontTx/>
              <a:buChar char="-"/>
            </a:pPr>
            <a:r>
              <a:rPr lang="da-DK" dirty="0"/>
              <a:t>All 5 </a:t>
            </a:r>
            <a:r>
              <a:rPr lang="da-DK" dirty="0" err="1"/>
              <a:t>squares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?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Scale</a:t>
            </a:r>
            <a:r>
              <a:rPr lang="da-DK" dirty="0"/>
              <a:t> </a:t>
            </a:r>
            <a:r>
              <a:rPr lang="da-DK" dirty="0" err="1"/>
              <a:t>invariance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5800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basic </a:t>
            </a:r>
            <a:r>
              <a:rPr lang="da-DK" dirty="0" err="1"/>
              <a:t>assumption</a:t>
            </a:r>
            <a:r>
              <a:rPr lang="da-DK" dirty="0"/>
              <a:t> for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is that the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split up into </a:t>
            </a:r>
            <a:r>
              <a:rPr lang="da-DK" dirty="0" err="1"/>
              <a:t>background</a:t>
            </a:r>
            <a:r>
              <a:rPr lang="da-DK" dirty="0"/>
              <a:t> pixels and </a:t>
            </a:r>
            <a:r>
              <a:rPr lang="da-DK" dirty="0" err="1"/>
              <a:t>foreground</a:t>
            </a:r>
            <a:r>
              <a:rPr lang="da-DK" dirty="0"/>
              <a:t> pixels. This is true for </a:t>
            </a:r>
            <a:r>
              <a:rPr lang="da-DK" dirty="0" err="1"/>
              <a:t>binary</a:t>
            </a:r>
            <a:r>
              <a:rPr lang="da-DK" dirty="0"/>
              <a:t> images, because in a </a:t>
            </a:r>
            <a:r>
              <a:rPr lang="da-DK" dirty="0" err="1"/>
              <a:t>binary</a:t>
            </a:r>
            <a:r>
              <a:rPr lang="da-DK" dirty="0"/>
              <a:t> image,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black</a:t>
            </a:r>
            <a:r>
              <a:rPr lang="da-DK" dirty="0"/>
              <a:t> pixels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as the </a:t>
            </a:r>
            <a:r>
              <a:rPr lang="da-DK" dirty="0" err="1"/>
              <a:t>background</a:t>
            </a:r>
            <a:r>
              <a:rPr lang="da-DK" dirty="0"/>
              <a:t> and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white</a:t>
            </a:r>
            <a:r>
              <a:rPr lang="da-DK" dirty="0"/>
              <a:t> pixels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as the </a:t>
            </a:r>
            <a:r>
              <a:rPr lang="da-DK" dirty="0" err="1"/>
              <a:t>foreground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method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by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pixels in the </a:t>
            </a:r>
            <a:r>
              <a:rPr lang="da-DK" dirty="0" err="1"/>
              <a:t>foreground</a:t>
            </a:r>
            <a:r>
              <a:rPr lang="da-DK" dirty="0"/>
              <a:t> that has not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assigned</a:t>
            </a:r>
            <a:r>
              <a:rPr lang="da-DK" dirty="0"/>
              <a:t> a label </a:t>
            </a:r>
            <a:r>
              <a:rPr lang="da-DK" dirty="0" err="1"/>
              <a:t>yet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assigns</a:t>
            </a:r>
            <a:r>
              <a:rPr lang="da-DK" dirty="0"/>
              <a:t> it a label and then visits its </a:t>
            </a:r>
            <a:r>
              <a:rPr lang="da-DK" dirty="0" err="1"/>
              <a:t>neighbours</a:t>
            </a:r>
            <a:r>
              <a:rPr lang="da-DK" dirty="0"/>
              <a:t>. These </a:t>
            </a:r>
            <a:r>
              <a:rPr lang="da-DK" dirty="0" err="1"/>
              <a:t>neighbours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found by </a:t>
            </a:r>
            <a:r>
              <a:rPr lang="da-DK" dirty="0" err="1"/>
              <a:t>applying</a:t>
            </a:r>
            <a:r>
              <a:rPr lang="da-DK" dirty="0"/>
              <a:t> a </a:t>
            </a:r>
            <a:r>
              <a:rPr lang="da-DK" dirty="0" err="1"/>
              <a:t>kernel</a:t>
            </a:r>
            <a:r>
              <a:rPr lang="da-DK" dirty="0"/>
              <a:t> to the image. This </a:t>
            </a:r>
            <a:r>
              <a:rPr lang="da-DK" dirty="0" err="1"/>
              <a:t>kernel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either</a:t>
            </a:r>
            <a:r>
              <a:rPr lang="da-DK" dirty="0"/>
              <a:t> 4 – </a:t>
            </a:r>
            <a:r>
              <a:rPr lang="da-DK" dirty="0" err="1"/>
              <a:t>connected</a:t>
            </a:r>
            <a:r>
              <a:rPr lang="da-DK" dirty="0"/>
              <a:t> or 8 – </a:t>
            </a:r>
            <a:r>
              <a:rPr lang="da-DK" dirty="0" err="1"/>
              <a:t>connected</a:t>
            </a:r>
            <a:r>
              <a:rPr lang="da-DK" dirty="0"/>
              <a:t>.</a:t>
            </a:r>
          </a:p>
          <a:p>
            <a:r>
              <a:rPr lang="da-DK" dirty="0"/>
              <a:t>Any </a:t>
            </a:r>
            <a:r>
              <a:rPr lang="da-DK" dirty="0" err="1"/>
              <a:t>unmarked</a:t>
            </a:r>
            <a:r>
              <a:rPr lang="da-DK" dirty="0"/>
              <a:t> </a:t>
            </a:r>
            <a:r>
              <a:rPr lang="da-DK" dirty="0" err="1"/>
              <a:t>foreground</a:t>
            </a:r>
            <a:r>
              <a:rPr lang="da-DK" dirty="0"/>
              <a:t> pixels </a:t>
            </a:r>
            <a:r>
              <a:rPr lang="da-DK" dirty="0" err="1"/>
              <a:t>within</a:t>
            </a:r>
            <a:r>
              <a:rPr lang="da-DK" dirty="0"/>
              <a:t> that </a:t>
            </a:r>
            <a:r>
              <a:rPr lang="da-DK" dirty="0" err="1"/>
              <a:t>kernel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then </a:t>
            </a:r>
            <a:r>
              <a:rPr lang="da-DK" dirty="0" err="1"/>
              <a:t>assigned</a:t>
            </a:r>
            <a:r>
              <a:rPr lang="da-DK" dirty="0"/>
              <a:t> the same label.</a:t>
            </a:r>
          </a:p>
          <a:p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of </a:t>
            </a:r>
            <a:r>
              <a:rPr lang="da-DK" dirty="0" err="1"/>
              <a:t>them</a:t>
            </a:r>
            <a:r>
              <a:rPr lang="da-DK" dirty="0"/>
              <a:t> already has a label, then the </a:t>
            </a:r>
            <a:r>
              <a:rPr lang="da-DK" dirty="0" err="1"/>
              <a:t>conflict</a:t>
            </a:r>
            <a:r>
              <a:rPr lang="da-DK" dirty="0"/>
              <a:t> is </a:t>
            </a:r>
            <a:r>
              <a:rPr lang="da-DK" dirty="0" err="1"/>
              <a:t>stored</a:t>
            </a:r>
            <a:r>
              <a:rPr lang="da-DK" dirty="0"/>
              <a:t> in a separate list and </a:t>
            </a:r>
            <a:r>
              <a:rPr lang="da-DK" dirty="0" err="1"/>
              <a:t>resolved</a:t>
            </a:r>
            <a:r>
              <a:rPr lang="da-DK" dirty="0"/>
              <a:t> after the </a:t>
            </a:r>
            <a:r>
              <a:rPr lang="da-DK" dirty="0" err="1"/>
              <a:t>entire</a:t>
            </a:r>
            <a:r>
              <a:rPr lang="da-DK" dirty="0"/>
              <a:t> image has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labeled</a:t>
            </a:r>
            <a:r>
              <a:rPr lang="da-DK" dirty="0"/>
              <a:t>.</a:t>
            </a:r>
          </a:p>
          <a:p>
            <a:r>
              <a:rPr lang="da-DK" dirty="0"/>
              <a:t>The way it is </a:t>
            </a:r>
            <a:r>
              <a:rPr lang="da-DK" dirty="0" err="1"/>
              <a:t>resolved</a:t>
            </a:r>
            <a:r>
              <a:rPr lang="da-DK" dirty="0"/>
              <a:t> is by </a:t>
            </a:r>
            <a:r>
              <a:rPr lang="da-DK" dirty="0" err="1"/>
              <a:t>choosing</a:t>
            </a:r>
            <a:r>
              <a:rPr lang="da-DK" dirty="0"/>
              <a:t> the </a:t>
            </a:r>
            <a:r>
              <a:rPr lang="da-DK" dirty="0" err="1"/>
              <a:t>lower</a:t>
            </a:r>
            <a:r>
              <a:rPr lang="da-DK" dirty="0"/>
              <a:t> of the </a:t>
            </a:r>
            <a:r>
              <a:rPr lang="da-DK" dirty="0" err="1"/>
              <a:t>conflicting</a:t>
            </a:r>
            <a:r>
              <a:rPr lang="da-DK" dirty="0"/>
              <a:t> labels and </a:t>
            </a:r>
            <a:r>
              <a:rPr lang="da-DK" dirty="0" err="1"/>
              <a:t>continuing</a:t>
            </a:r>
            <a:r>
              <a:rPr lang="da-DK" dirty="0"/>
              <a:t> to do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until</a:t>
            </a:r>
            <a:r>
              <a:rPr lang="da-DK" dirty="0"/>
              <a:t> all </a:t>
            </a:r>
            <a:r>
              <a:rPr lang="da-DK" dirty="0" err="1"/>
              <a:t>conflicts</a:t>
            </a:r>
            <a:r>
              <a:rPr lang="da-DK" dirty="0"/>
              <a:t> have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resolved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3650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Now, I am going to go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experimental</a:t>
            </a:r>
            <a:r>
              <a:rPr lang="da-DK" dirty="0"/>
              <a:t> results for the:</a:t>
            </a:r>
          </a:p>
          <a:p>
            <a:pPr marL="171450" indent="-171450">
              <a:buFontTx/>
              <a:buChar char="-"/>
            </a:pPr>
            <a:r>
              <a:rPr lang="da-DK" dirty="0"/>
              <a:t>Force-sensitive resistor.</a:t>
            </a:r>
          </a:p>
          <a:p>
            <a:pPr marL="171450" indent="-171450">
              <a:buFontTx/>
              <a:buChar char="-"/>
            </a:pPr>
            <a:r>
              <a:rPr lang="da-DK" dirty="0"/>
              <a:t>Distance sensor.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3667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you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is the output </a:t>
            </a:r>
            <a:r>
              <a:rPr lang="da-DK" dirty="0" err="1"/>
              <a:t>voltage</a:t>
            </a:r>
            <a:r>
              <a:rPr lang="da-DK" dirty="0"/>
              <a:t> from the force-sensitive resistor for a </a:t>
            </a:r>
            <a:r>
              <a:rPr lang="da-DK" dirty="0" err="1"/>
              <a:t>weight</a:t>
            </a:r>
            <a:r>
              <a:rPr lang="da-DK" dirty="0"/>
              <a:t> </a:t>
            </a:r>
            <a:r>
              <a:rPr lang="da-DK" dirty="0" err="1"/>
              <a:t>ranging</a:t>
            </a:r>
            <a:r>
              <a:rPr lang="da-DK" dirty="0"/>
              <a:t> from 0 kg to 2 kg. </a:t>
            </a:r>
          </a:p>
          <a:p>
            <a:r>
              <a:rPr lang="da-DK" dirty="0"/>
              <a:t>This is </a:t>
            </a:r>
            <a:r>
              <a:rPr lang="da-DK" dirty="0" err="1"/>
              <a:t>equivalent</a:t>
            </a:r>
            <a:r>
              <a:rPr lang="da-DK" dirty="0"/>
              <a:t> to a force </a:t>
            </a:r>
            <a:r>
              <a:rPr lang="da-DK" dirty="0" err="1"/>
              <a:t>ranging</a:t>
            </a:r>
            <a:r>
              <a:rPr lang="da-DK" dirty="0"/>
              <a:t> from 0 to 10 N.</a:t>
            </a:r>
          </a:p>
          <a:p>
            <a:r>
              <a:rPr lang="da-DK" dirty="0"/>
              <a:t>The resistor is set up in a </a:t>
            </a:r>
            <a:r>
              <a:rPr lang="da-DK" dirty="0" err="1"/>
              <a:t>voltage</a:t>
            </a:r>
            <a:r>
              <a:rPr lang="da-DK" dirty="0"/>
              <a:t> divider and is </a:t>
            </a:r>
            <a:r>
              <a:rPr lang="da-DK" dirty="0" err="1"/>
              <a:t>represented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</a:t>
            </a:r>
          </a:p>
          <a:p>
            <a:r>
              <a:rPr lang="da-DK" dirty="0"/>
              <a:t>What is </a:t>
            </a:r>
            <a:r>
              <a:rPr lang="da-DK" dirty="0" err="1"/>
              <a:t>important</a:t>
            </a:r>
            <a:r>
              <a:rPr lang="da-DK" dirty="0"/>
              <a:t> to note </a:t>
            </a:r>
            <a:r>
              <a:rPr lang="da-DK" dirty="0" err="1"/>
              <a:t>here</a:t>
            </a:r>
            <a:r>
              <a:rPr lang="da-DK" dirty="0"/>
              <a:t> is that the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increases</a:t>
            </a:r>
            <a:r>
              <a:rPr lang="da-DK" dirty="0"/>
              <a:t> in a manner </a:t>
            </a:r>
            <a:r>
              <a:rPr lang="da-DK" dirty="0" err="1"/>
              <a:t>inversely</a:t>
            </a:r>
            <a:r>
              <a:rPr lang="da-DK" dirty="0"/>
              <a:t> proportional to the </a:t>
            </a:r>
            <a:r>
              <a:rPr lang="da-DK" dirty="0" err="1"/>
              <a:t>resistance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proves</a:t>
            </a:r>
            <a:r>
              <a:rPr lang="da-DK" dirty="0"/>
              <a:t> that the resistor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sense a force </a:t>
            </a:r>
            <a:r>
              <a:rPr lang="da-DK" dirty="0" err="1"/>
              <a:t>ranging</a:t>
            </a:r>
            <a:r>
              <a:rPr lang="da-DK" dirty="0"/>
              <a:t> from 0 to 10 N.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8227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you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results for the VL53L4CD distance sensor.</a:t>
            </a:r>
          </a:p>
          <a:p>
            <a:r>
              <a:rPr lang="da-DK" dirty="0"/>
              <a:t>As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seen</a:t>
            </a:r>
            <a:r>
              <a:rPr lang="da-DK" dirty="0"/>
              <a:t> in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920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is an image </a:t>
            </a:r>
            <a:r>
              <a:rPr lang="da-DK" dirty="0" err="1"/>
              <a:t>created</a:t>
            </a:r>
            <a:r>
              <a:rPr lang="da-DK" dirty="0"/>
              <a:t>?</a:t>
            </a:r>
          </a:p>
          <a:p>
            <a:r>
              <a:rPr lang="da-DK" dirty="0"/>
              <a:t>What is </a:t>
            </a:r>
            <a:r>
              <a:rPr lang="da-DK" dirty="0" err="1"/>
              <a:t>shown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is the </a:t>
            </a:r>
            <a:r>
              <a:rPr lang="da-DK" dirty="0" err="1"/>
              <a:t>principles</a:t>
            </a:r>
            <a:r>
              <a:rPr lang="da-DK" dirty="0"/>
              <a:t> of image formation. </a:t>
            </a:r>
          </a:p>
          <a:p>
            <a:r>
              <a:rPr lang="da-DK" dirty="0"/>
              <a:t>Light coming from an </a:t>
            </a:r>
            <a:r>
              <a:rPr lang="da-DK" dirty="0" err="1"/>
              <a:t>object</a:t>
            </a:r>
            <a:r>
              <a:rPr lang="da-DK" dirty="0"/>
              <a:t> at a point P passes </a:t>
            </a:r>
            <a:r>
              <a:rPr lang="da-DK" dirty="0" err="1"/>
              <a:t>through</a:t>
            </a:r>
            <a:r>
              <a:rPr lang="da-DK" dirty="0"/>
              <a:t> a lens </a:t>
            </a:r>
            <a:r>
              <a:rPr lang="da-DK" dirty="0" err="1"/>
              <a:t>centered</a:t>
            </a:r>
            <a:r>
              <a:rPr lang="da-DK" dirty="0"/>
              <a:t> on a point O and is </a:t>
            </a:r>
            <a:r>
              <a:rPr lang="da-DK" dirty="0" err="1"/>
              <a:t>focused</a:t>
            </a:r>
            <a:r>
              <a:rPr lang="da-DK" dirty="0"/>
              <a:t> on a point F’, known as the </a:t>
            </a:r>
            <a:r>
              <a:rPr lang="da-DK" dirty="0" err="1"/>
              <a:t>focal</a:t>
            </a:r>
            <a:r>
              <a:rPr lang="da-DK" dirty="0"/>
              <a:t> point.</a:t>
            </a:r>
          </a:p>
          <a:p>
            <a:r>
              <a:rPr lang="da-DK" dirty="0"/>
              <a:t>As long as the image plane II is </a:t>
            </a:r>
            <a:r>
              <a:rPr lang="da-DK" dirty="0" err="1"/>
              <a:t>behind</a:t>
            </a:r>
            <a:r>
              <a:rPr lang="da-DK" dirty="0"/>
              <a:t> the </a:t>
            </a:r>
            <a:r>
              <a:rPr lang="da-DK" dirty="0" err="1"/>
              <a:t>focal</a:t>
            </a:r>
            <a:r>
              <a:rPr lang="da-DK" dirty="0"/>
              <a:t> point, an image P’ is then </a:t>
            </a:r>
            <a:r>
              <a:rPr lang="da-DK" dirty="0" err="1"/>
              <a:t>formed</a:t>
            </a:r>
            <a:r>
              <a:rPr lang="da-DK" dirty="0"/>
              <a:t>. This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captured</a:t>
            </a:r>
            <a:r>
              <a:rPr lang="da-DK" dirty="0"/>
              <a:t> by the use of </a:t>
            </a:r>
            <a:r>
              <a:rPr lang="da-DK" dirty="0" err="1"/>
              <a:t>either</a:t>
            </a:r>
            <a:r>
              <a:rPr lang="da-DK" dirty="0"/>
              <a:t> </a:t>
            </a:r>
            <a:r>
              <a:rPr lang="da-DK" dirty="0" err="1"/>
              <a:t>photographic</a:t>
            </a:r>
            <a:r>
              <a:rPr lang="da-DK" dirty="0"/>
              <a:t> film or an image sensor.</a:t>
            </a:r>
          </a:p>
          <a:p>
            <a:r>
              <a:rPr lang="da-DK" dirty="0"/>
              <a:t>If the </a:t>
            </a:r>
            <a:r>
              <a:rPr lang="da-DK" dirty="0" err="1"/>
              <a:t>object</a:t>
            </a:r>
            <a:r>
              <a:rPr lang="da-DK" dirty="0"/>
              <a:t> at point P is </a:t>
            </a:r>
            <a:r>
              <a:rPr lang="da-DK" dirty="0" err="1"/>
              <a:t>moved</a:t>
            </a:r>
            <a:r>
              <a:rPr lang="da-DK" dirty="0"/>
              <a:t> to a new point Q, the </a:t>
            </a:r>
            <a:r>
              <a:rPr lang="da-DK" dirty="0" err="1"/>
              <a:t>corresponding</a:t>
            </a:r>
            <a:r>
              <a:rPr lang="da-DK" dirty="0"/>
              <a:t> image is </a:t>
            </a:r>
            <a:r>
              <a:rPr lang="da-DK" dirty="0" err="1"/>
              <a:t>now</a:t>
            </a:r>
            <a:r>
              <a:rPr lang="da-DK" dirty="0"/>
              <a:t> no longer </a:t>
            </a:r>
            <a:r>
              <a:rPr lang="da-DK" dirty="0" err="1"/>
              <a:t>formed</a:t>
            </a:r>
            <a:r>
              <a:rPr lang="da-DK" dirty="0"/>
              <a:t> on the image plane II, but on a new image plane theta.</a:t>
            </a:r>
          </a:p>
          <a:p>
            <a:r>
              <a:rPr lang="da-DK" dirty="0"/>
              <a:t>This image is </a:t>
            </a:r>
            <a:r>
              <a:rPr lang="da-DK" dirty="0" err="1"/>
              <a:t>captured</a:t>
            </a:r>
            <a:r>
              <a:rPr lang="da-DK" dirty="0"/>
              <a:t> by the use of a CMOS sensor. </a:t>
            </a:r>
          </a:p>
          <a:p>
            <a:r>
              <a:rPr lang="da-DK" dirty="0"/>
              <a:t>CMOS stands for </a:t>
            </a:r>
            <a:r>
              <a:rPr lang="da-DK" dirty="0" err="1"/>
              <a:t>Complementary</a:t>
            </a:r>
            <a:r>
              <a:rPr lang="da-DK" dirty="0"/>
              <a:t> Metal-</a:t>
            </a:r>
            <a:r>
              <a:rPr lang="da-DK" dirty="0" err="1"/>
              <a:t>Oxide</a:t>
            </a:r>
            <a:r>
              <a:rPr lang="da-DK" dirty="0"/>
              <a:t> Semiconductor.</a:t>
            </a:r>
          </a:p>
          <a:p>
            <a:r>
              <a:rPr lang="da-DK" dirty="0"/>
              <a:t>The </a:t>
            </a:r>
            <a:r>
              <a:rPr lang="da-DK" dirty="0" err="1"/>
              <a:t>semiconductor</a:t>
            </a:r>
            <a:r>
              <a:rPr lang="da-DK" dirty="0"/>
              <a:t> material most </a:t>
            </a:r>
            <a:r>
              <a:rPr lang="da-DK" dirty="0" err="1"/>
              <a:t>used</a:t>
            </a:r>
            <a:r>
              <a:rPr lang="da-DK" dirty="0"/>
              <a:t> today is </a:t>
            </a:r>
            <a:r>
              <a:rPr lang="da-DK" dirty="0" err="1"/>
              <a:t>silicon</a:t>
            </a:r>
            <a:r>
              <a:rPr lang="da-DK" dirty="0"/>
              <a:t>.</a:t>
            </a:r>
          </a:p>
          <a:p>
            <a:r>
              <a:rPr lang="da-DK" dirty="0"/>
              <a:t>This is because </a:t>
            </a:r>
            <a:r>
              <a:rPr lang="da-DK" dirty="0" err="1"/>
              <a:t>silicon</a:t>
            </a:r>
            <a:r>
              <a:rPr lang="da-DK" dirty="0"/>
              <a:t> is a </a:t>
            </a:r>
            <a:r>
              <a:rPr lang="da-DK" dirty="0" err="1"/>
              <a:t>semiconductor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diode.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2280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you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is the </a:t>
            </a:r>
            <a:r>
              <a:rPr lang="da-DK" dirty="0" err="1"/>
              <a:t>result</a:t>
            </a:r>
            <a:r>
              <a:rPr lang="da-DK" dirty="0"/>
              <a:t> of the test of the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capture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773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This is the </a:t>
            </a:r>
            <a:r>
              <a:rPr lang="da-DK" dirty="0" err="1"/>
              <a:t>acceptance</a:t>
            </a:r>
            <a:r>
              <a:rPr lang="da-DK" dirty="0"/>
              <a:t> test for the </a:t>
            </a:r>
            <a:r>
              <a:rPr lang="da-DK" dirty="0" err="1"/>
              <a:t>setup</a:t>
            </a:r>
            <a:r>
              <a:rPr lang="da-DK" dirty="0"/>
              <a:t>.</a:t>
            </a:r>
          </a:p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for the </a:t>
            </a:r>
            <a:r>
              <a:rPr lang="da-DK" dirty="0" err="1"/>
              <a:t>setup</a:t>
            </a:r>
            <a:r>
              <a:rPr lang="da-DK" dirty="0"/>
              <a:t> to pass the </a:t>
            </a:r>
            <a:r>
              <a:rPr lang="da-DK" dirty="0" err="1"/>
              <a:t>acceptance</a:t>
            </a:r>
            <a:r>
              <a:rPr lang="da-DK" dirty="0"/>
              <a:t> test, the </a:t>
            </a:r>
            <a:r>
              <a:rPr lang="da-DK" dirty="0" err="1"/>
              <a:t>setup</a:t>
            </a:r>
            <a:r>
              <a:rPr lang="da-DK" dirty="0"/>
              <a:t> needs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capable</a:t>
            </a:r>
            <a:r>
              <a:rPr lang="da-DK" dirty="0"/>
              <a:t> of: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Correctly</a:t>
            </a:r>
            <a:r>
              <a:rPr lang="da-DK" dirty="0"/>
              <a:t> </a:t>
            </a:r>
            <a:r>
              <a:rPr lang="da-DK" dirty="0" err="1"/>
              <a:t>identifying</a:t>
            </a:r>
            <a:r>
              <a:rPr lang="da-DK" dirty="0"/>
              <a:t> at least </a:t>
            </a:r>
            <a:r>
              <a:rPr lang="da-DK" dirty="0" err="1"/>
              <a:t>one</a:t>
            </a:r>
            <a:r>
              <a:rPr lang="da-DK" dirty="0"/>
              <a:t> test point.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Moving</a:t>
            </a:r>
            <a:r>
              <a:rPr lang="da-DK" dirty="0"/>
              <a:t> the probe to the test point.</a:t>
            </a:r>
          </a:p>
          <a:p>
            <a:pPr marL="171450" indent="-171450">
              <a:buFontTx/>
              <a:buChar char="-"/>
            </a:pPr>
            <a:r>
              <a:rPr lang="da-DK" dirty="0"/>
              <a:t>Taking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measurement</a:t>
            </a:r>
            <a:r>
              <a:rPr lang="da-DK" dirty="0"/>
              <a:t> from the test point..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490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the distance sensor, the VL53L4CD distance sensor is </a:t>
            </a:r>
            <a:r>
              <a:rPr lang="da-DK" dirty="0" err="1"/>
              <a:t>chosen</a:t>
            </a:r>
            <a:r>
              <a:rPr lang="da-DK" dirty="0"/>
              <a:t>,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requirement</a:t>
            </a:r>
            <a:r>
              <a:rPr lang="da-DK" dirty="0"/>
              <a:t> that the </a:t>
            </a:r>
            <a:r>
              <a:rPr lang="da-DK" dirty="0" err="1"/>
              <a:t>accuracy</a:t>
            </a:r>
            <a:r>
              <a:rPr lang="da-DK" dirty="0"/>
              <a:t> of the </a:t>
            </a:r>
            <a:r>
              <a:rPr lang="da-DK" dirty="0" err="1"/>
              <a:t>measurement</a:t>
            </a:r>
            <a:r>
              <a:rPr lang="da-DK" dirty="0"/>
              <a:t> should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mm.</a:t>
            </a:r>
          </a:p>
          <a:p>
            <a:endParaRPr lang="da-DK" dirty="0"/>
          </a:p>
          <a:p>
            <a:r>
              <a:rPr lang="da-DK" dirty="0"/>
              <a:t>It </a:t>
            </a:r>
            <a:r>
              <a:rPr lang="da-DK" dirty="0" err="1"/>
              <a:t>works</a:t>
            </a:r>
            <a:r>
              <a:rPr lang="da-DK" dirty="0"/>
              <a:t> in the </a:t>
            </a:r>
            <a:r>
              <a:rPr lang="da-DK" dirty="0" err="1"/>
              <a:t>following</a:t>
            </a:r>
            <a:r>
              <a:rPr lang="da-DK" dirty="0"/>
              <a:t> way:</a:t>
            </a:r>
          </a:p>
          <a:p>
            <a:pPr marL="228600" indent="-228600">
              <a:buAutoNum type="arabicPeriod"/>
            </a:pPr>
            <a:r>
              <a:rPr lang="da-DK" dirty="0"/>
              <a:t>Laser </a:t>
            </a:r>
            <a:r>
              <a:rPr lang="da-DK" dirty="0" err="1"/>
              <a:t>sends</a:t>
            </a:r>
            <a:r>
              <a:rPr lang="da-DK" dirty="0"/>
              <a:t> out a signal.</a:t>
            </a:r>
          </a:p>
          <a:p>
            <a:pPr marL="228600" indent="-228600">
              <a:buAutoNum type="arabicPeriod"/>
            </a:pPr>
            <a:r>
              <a:rPr lang="da-DK" dirty="0"/>
              <a:t>This signal is then </a:t>
            </a:r>
            <a:r>
              <a:rPr lang="da-DK" dirty="0" err="1"/>
              <a:t>encoded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When the signal is sent out, a timer is started.</a:t>
            </a:r>
          </a:p>
          <a:p>
            <a:pPr marL="228600" indent="-228600">
              <a:buAutoNum type="arabicPeriod"/>
            </a:pPr>
            <a:r>
              <a:rPr lang="da-DK" dirty="0"/>
              <a:t>The signal then is </a:t>
            </a:r>
            <a:r>
              <a:rPr lang="da-DK" dirty="0" err="1"/>
              <a:t>reflected</a:t>
            </a:r>
            <a:r>
              <a:rPr lang="da-DK" dirty="0"/>
              <a:t> </a:t>
            </a:r>
            <a:r>
              <a:rPr lang="da-DK" dirty="0" err="1"/>
              <a:t>off</a:t>
            </a:r>
            <a:r>
              <a:rPr lang="da-DK" dirty="0"/>
              <a:t> of a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The timer is </a:t>
            </a:r>
            <a:r>
              <a:rPr lang="da-DK" dirty="0" err="1"/>
              <a:t>stopped</a:t>
            </a:r>
            <a:r>
              <a:rPr lang="da-DK" dirty="0"/>
              <a:t>, when the signal returns.</a:t>
            </a:r>
          </a:p>
          <a:p>
            <a:pPr marL="228600" indent="-228600">
              <a:buAutoNum type="arabicPeriod"/>
            </a:pPr>
            <a:r>
              <a:rPr lang="da-DK" dirty="0"/>
              <a:t>The distance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calculated</a:t>
            </a:r>
            <a:r>
              <a:rPr lang="da-DK" dirty="0"/>
              <a:t> as L = c/2*T_TOF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919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force-sensitive resistor </a:t>
            </a:r>
            <a:r>
              <a:rPr lang="da-DK" dirty="0" err="1"/>
              <a:t>consists</a:t>
            </a:r>
            <a:r>
              <a:rPr lang="da-DK" dirty="0"/>
              <a:t> of a series of metallic ”fingers” </a:t>
            </a:r>
            <a:r>
              <a:rPr lang="da-DK" dirty="0" err="1"/>
              <a:t>deposited</a:t>
            </a:r>
            <a:r>
              <a:rPr lang="da-DK" dirty="0"/>
              <a:t> on a polymer film.</a:t>
            </a:r>
          </a:p>
          <a:p>
            <a:r>
              <a:rPr lang="da-DK" dirty="0"/>
              <a:t>As force is </a:t>
            </a:r>
            <a:r>
              <a:rPr lang="da-DK" dirty="0" err="1"/>
              <a:t>applied</a:t>
            </a:r>
            <a:r>
              <a:rPr lang="da-DK" dirty="0"/>
              <a:t> to the ”</a:t>
            </a:r>
            <a:r>
              <a:rPr lang="da-DK" dirty="0" err="1"/>
              <a:t>finegrs</a:t>
            </a:r>
            <a:r>
              <a:rPr lang="da-DK" dirty="0"/>
              <a:t>”,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resistance</a:t>
            </a:r>
            <a:r>
              <a:rPr lang="da-DK" dirty="0"/>
              <a:t> </a:t>
            </a:r>
            <a:r>
              <a:rPr lang="da-DK" dirty="0" err="1"/>
              <a:t>decreases</a:t>
            </a:r>
            <a:r>
              <a:rPr lang="da-DK" dirty="0"/>
              <a:t>.</a:t>
            </a:r>
          </a:p>
          <a:p>
            <a:r>
              <a:rPr lang="da-DK" dirty="0"/>
              <a:t>This drop in </a:t>
            </a:r>
            <a:r>
              <a:rPr lang="da-DK" dirty="0" err="1"/>
              <a:t>resistance</a:t>
            </a:r>
            <a:r>
              <a:rPr lang="da-DK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6978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the program </a:t>
            </a:r>
            <a:r>
              <a:rPr lang="da-DK" dirty="0" err="1"/>
              <a:t>fail-safe</a:t>
            </a:r>
            <a:r>
              <a:rPr lang="da-DK" dirty="0"/>
              <a:t>, it has </a:t>
            </a:r>
            <a:r>
              <a:rPr lang="da-DK" dirty="0" err="1"/>
              <a:t>been</a:t>
            </a:r>
            <a:r>
              <a:rPr lang="da-DK" dirty="0"/>
              <a:t> split up into </a:t>
            </a:r>
            <a:r>
              <a:rPr lang="da-DK" dirty="0" err="1"/>
              <a:t>five</a:t>
            </a:r>
            <a:r>
              <a:rPr lang="da-DK" dirty="0"/>
              <a:t> separate </a:t>
            </a:r>
            <a:r>
              <a:rPr lang="da-DK" dirty="0" err="1"/>
              <a:t>threads</a:t>
            </a:r>
            <a:r>
              <a:rPr lang="da-DK" dirty="0"/>
              <a:t>.</a:t>
            </a:r>
          </a:p>
          <a:p>
            <a:r>
              <a:rPr lang="da-DK" dirty="0"/>
              <a:t>This is to </a:t>
            </a:r>
            <a:r>
              <a:rPr lang="da-DK" dirty="0" err="1"/>
              <a:t>ensure</a:t>
            </a:r>
            <a:r>
              <a:rPr lang="da-DK" dirty="0"/>
              <a:t> that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of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fails</a:t>
            </a:r>
            <a:r>
              <a:rPr lang="da-DK" dirty="0"/>
              <a:t>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affect</a:t>
            </a:r>
            <a:r>
              <a:rPr lang="da-DK" dirty="0"/>
              <a:t> the other </a:t>
            </a:r>
            <a:r>
              <a:rPr lang="da-DK" dirty="0" err="1"/>
              <a:t>threads</a:t>
            </a:r>
            <a:r>
              <a:rPr lang="da-DK" dirty="0"/>
              <a:t>.</a:t>
            </a:r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thread</a:t>
            </a:r>
            <a:r>
              <a:rPr lang="da-DK" dirty="0"/>
              <a:t> is </a:t>
            </a:r>
            <a:r>
              <a:rPr lang="da-DK" dirty="0" err="1"/>
              <a:t>assigned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responsibility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Arduino.</a:t>
            </a:r>
          </a:p>
          <a:p>
            <a:pPr marL="228600" indent="-228600"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Video.</a:t>
            </a:r>
          </a:p>
          <a:p>
            <a:pPr marL="228600" indent="-228600">
              <a:buAutoNum type="arabicPeriod"/>
            </a:pPr>
            <a:r>
              <a:rPr lang="da-DK" dirty="0"/>
              <a:t>Interface.</a:t>
            </a:r>
          </a:p>
          <a:p>
            <a:pPr marL="0" lvl="0" indent="0">
              <a:buNone/>
            </a:pPr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lvl="0" indent="-228600">
              <a:buAutoNum type="arabicPeriod"/>
            </a:pPr>
            <a:r>
              <a:rPr lang="da-DK" dirty="0"/>
              <a:t>Video.</a:t>
            </a:r>
          </a:p>
          <a:p>
            <a:pPr marL="228600" lvl="0" indent="-228600"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272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robot </a:t>
            </a:r>
            <a:r>
              <a:rPr lang="da-DK" dirty="0" err="1"/>
              <a:t>control</a:t>
            </a:r>
            <a:r>
              <a:rPr lang="da-DK" dirty="0"/>
              <a:t> </a:t>
            </a:r>
            <a:r>
              <a:rPr lang="da-DK" dirty="0" err="1"/>
              <a:t>thread</a:t>
            </a:r>
            <a:r>
              <a:rPr lang="da-DK" dirty="0"/>
              <a:t> has to go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steps:</a:t>
            </a:r>
          </a:p>
          <a:p>
            <a:pPr marL="228600" indent="-228600"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to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.</a:t>
            </a:r>
            <a:br>
              <a:rPr lang="da-DK" dirty="0"/>
            </a:br>
            <a:r>
              <a:rPr lang="da-DK" dirty="0"/>
              <a:t>The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determined</a:t>
            </a:r>
            <a:r>
              <a:rPr lang="da-DK" dirty="0"/>
              <a:t> by the Video-</a:t>
            </a:r>
            <a:r>
              <a:rPr lang="da-DK" dirty="0" err="1"/>
              <a:t>thread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</a:t>
            </a:r>
            <a:r>
              <a:rPr lang="da-DK" dirty="0" err="1"/>
              <a:t>press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Stop the robot </a:t>
            </a:r>
            <a:r>
              <a:rPr lang="da-DK" dirty="0" err="1"/>
              <a:t>if</a:t>
            </a:r>
            <a:r>
              <a:rPr lang="da-DK" dirty="0"/>
              <a:t>:</a:t>
            </a:r>
          </a:p>
          <a:p>
            <a:pPr marL="685800" lvl="1" indent="-228600">
              <a:buAutoNum type="arabicPeriod"/>
            </a:pPr>
            <a:r>
              <a:rPr lang="da-DK" dirty="0"/>
              <a:t>Robot has </a:t>
            </a:r>
            <a:r>
              <a:rPr lang="da-DK" dirty="0" err="1"/>
              <a:t>moved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600 mm.</a:t>
            </a:r>
          </a:p>
          <a:p>
            <a:pPr marL="685800" lvl="1" indent="-228600"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1 V.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15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Video </a:t>
            </a:r>
            <a:r>
              <a:rPr lang="da-DK" dirty="0" err="1"/>
              <a:t>thread</a:t>
            </a:r>
            <a:r>
              <a:rPr lang="da-DK" dirty="0"/>
              <a:t> is </a:t>
            </a:r>
            <a:r>
              <a:rPr lang="da-DK" dirty="0" err="1"/>
              <a:t>responsible</a:t>
            </a:r>
            <a:r>
              <a:rPr lang="da-DK" dirty="0"/>
              <a:t> for </a:t>
            </a:r>
            <a:r>
              <a:rPr lang="da-DK" dirty="0" err="1"/>
              <a:t>determining</a:t>
            </a:r>
            <a:r>
              <a:rPr lang="da-DK" dirty="0"/>
              <a:t> the position of a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r>
              <a:rPr lang="da-DK" dirty="0"/>
              <a:t>To do </a:t>
            </a:r>
            <a:r>
              <a:rPr lang="da-DK" dirty="0" err="1"/>
              <a:t>this</a:t>
            </a:r>
            <a:r>
              <a:rPr lang="da-DK" dirty="0"/>
              <a:t>, it is </a:t>
            </a:r>
            <a:r>
              <a:rPr lang="da-DK" dirty="0" err="1"/>
              <a:t>necessary</a:t>
            </a:r>
            <a:r>
              <a:rPr lang="da-DK" dirty="0"/>
              <a:t> to go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different steps:</a:t>
            </a:r>
          </a:p>
          <a:p>
            <a:pPr marL="228600" indent="-228600">
              <a:buAutoNum type="arabicPeriod"/>
            </a:pPr>
            <a:r>
              <a:rPr lang="da-DK" dirty="0"/>
              <a:t>First, the </a:t>
            </a:r>
            <a:r>
              <a:rPr lang="da-DK" dirty="0" err="1"/>
              <a:t>thread</a:t>
            </a:r>
            <a:r>
              <a:rPr lang="da-DK" dirty="0"/>
              <a:t> has to </a:t>
            </a:r>
            <a:r>
              <a:rPr lang="da-DK" dirty="0" err="1"/>
              <a:t>generate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marL="228600" indent="-228600">
              <a:buAutoNum type="arabicPeriod"/>
            </a:pP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, the </a:t>
            </a:r>
            <a:r>
              <a:rPr lang="da-DK" dirty="0" err="1"/>
              <a:t>floodfill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applied</a:t>
            </a:r>
            <a:r>
              <a:rPr lang="da-DK" dirty="0"/>
              <a:t> to segment the image.</a:t>
            </a:r>
          </a:p>
          <a:p>
            <a:pPr marL="228600" indent="-228600">
              <a:buAutoNum type="arabicPeriod"/>
            </a:pPr>
            <a:r>
              <a:rPr lang="da-DK" dirty="0"/>
              <a:t>After </a:t>
            </a:r>
            <a:r>
              <a:rPr lang="da-DK" dirty="0" err="1"/>
              <a:t>this</a:t>
            </a:r>
            <a:r>
              <a:rPr lang="da-DK" dirty="0"/>
              <a:t>, the </a:t>
            </a:r>
            <a:r>
              <a:rPr lang="da-DK" dirty="0" err="1"/>
              <a:t>contours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found in the resulting image.</a:t>
            </a:r>
          </a:p>
          <a:p>
            <a:pPr marL="228600" indent="-228600">
              <a:buAutoNum type="arabicPeriod"/>
            </a:pPr>
            <a:r>
              <a:rPr lang="da-DK" dirty="0"/>
              <a:t>Then, the </a:t>
            </a:r>
            <a:r>
              <a:rPr lang="da-DK" dirty="0" err="1"/>
              <a:t>x,y</a:t>
            </a:r>
            <a:r>
              <a:rPr lang="da-DK" dirty="0"/>
              <a:t>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found for the </a:t>
            </a:r>
            <a:r>
              <a:rPr lang="da-DK" dirty="0" err="1"/>
              <a:t>contours</a:t>
            </a:r>
            <a:r>
              <a:rPr lang="da-DK" dirty="0"/>
              <a:t> and the distance from the center of the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found.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178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the solution, </a:t>
            </a:r>
            <a:r>
              <a:rPr lang="da-DK" dirty="0" err="1"/>
              <a:t>obviously</a:t>
            </a:r>
            <a:r>
              <a:rPr lang="da-DK" dirty="0"/>
              <a:t>, </a:t>
            </a:r>
            <a:r>
              <a:rPr lang="da-DK" dirty="0" err="1"/>
              <a:t>several</a:t>
            </a:r>
            <a:r>
              <a:rPr lang="da-DK" dirty="0"/>
              <a:t> different design </a:t>
            </a:r>
            <a:r>
              <a:rPr lang="da-DK" dirty="0" err="1"/>
              <a:t>concepts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.</a:t>
            </a:r>
          </a:p>
          <a:p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I want to </a:t>
            </a:r>
            <a:r>
              <a:rPr lang="da-DK" dirty="0" err="1"/>
              <a:t>mention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 err="1"/>
              <a:t>CamDist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Sphereo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Stereo image </a:t>
            </a:r>
            <a:r>
              <a:rPr lang="da-DK" dirty="0" err="1"/>
              <a:t>method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218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ECB8849-8C8A-40B3-B967-3C6ED71BF647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2442008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806224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065654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28497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92158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599116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038327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056A-EA56-41BA-939F-4DD825E086E3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1992387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C64E-FEC8-4A8B-A6AA-FE8F5420AE2E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571247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CEA6-EE5B-4CE9-B7D6-DFAF698C9F68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7088509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ECB-43A0-4443-8987-4D03C7B7700F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107221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C11B-E022-4F86-B09B-408D01BD8F48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9742025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54F2-D9F7-4894-8F8D-ADA643591016}" type="datetime1">
              <a:rPr lang="da-DK" smtClean="0"/>
              <a:t>28-10-2022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341977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9650-C896-455B-8621-540249ACDAA5}" type="datetime1">
              <a:rPr lang="da-DK" smtClean="0"/>
              <a:t>28-10-2022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397254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159D-9459-4CEE-B714-CFF5AAEFC6BF}" type="datetime1">
              <a:rPr lang="da-DK" smtClean="0"/>
              <a:t>28-10-2022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04150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335A6-53FF-4867-97EB-4CF65E561804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0688161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959C-6A33-42BF-9352-CCAE5C0BC583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2752685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7254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B921D-AAE5-F100-1DEE-A842F2358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Automatic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tester.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FD564A-47AA-BF69-6CF4-CADC80D83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Hugo Hersom From</a:t>
            </a:r>
          </a:p>
        </p:txBody>
      </p:sp>
    </p:spTree>
    <p:extLst>
      <p:ext uri="{BB962C8B-B14F-4D97-AF65-F5344CB8AC3E}">
        <p14:creationId xmlns:p14="http://schemas.microsoft.com/office/powerpoint/2010/main" val="367507023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33DC8-4B78-2CE5-AC9A-3C5E8C04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software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C7BA6BB-8982-2C99-9025-C25B89144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2853"/>
            <a:ext cx="5496375" cy="4636788"/>
          </a:xfr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A5A7E36-B865-AEDF-DDC8-07611865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10</a:t>
            </a:fld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4C86E60B-53D7-03FE-F579-D18F4D7D8CE5}"/>
              </a:ext>
            </a:extLst>
          </p:cNvPr>
          <p:cNvSpPr txBox="1"/>
          <p:nvPr/>
        </p:nvSpPr>
        <p:spPr>
          <a:xfrm>
            <a:off x="838199" y="1690687"/>
            <a:ext cx="4788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Arduino.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Interface.</a:t>
            </a:r>
          </a:p>
          <a:p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25412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03D71-7A6C-2EB9-33D1-AFDC1ED1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D5F1640-E33C-DF35-64DC-D7FF29295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93" y="1551128"/>
            <a:ext cx="4859411" cy="3151501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BEAC9B3-4CE6-DA03-5AE1-06EAAF42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11</a:t>
            </a:fld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41B2771-E49F-B1B0-5CB9-26A3360E6985}"/>
              </a:ext>
            </a:extLst>
          </p:cNvPr>
          <p:cNvSpPr txBox="1"/>
          <p:nvPr/>
        </p:nvSpPr>
        <p:spPr>
          <a:xfrm>
            <a:off x="838200" y="1912776"/>
            <a:ext cx="421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to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</a:t>
            </a:r>
            <a:r>
              <a:rPr lang="da-DK" dirty="0" err="1"/>
              <a:t>press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Stop the robot </a:t>
            </a:r>
            <a:r>
              <a:rPr lang="da-DK" dirty="0" err="1"/>
              <a:t>if</a:t>
            </a:r>
            <a:r>
              <a:rPr lang="da-DK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Robot has </a:t>
            </a:r>
            <a:r>
              <a:rPr lang="da-DK" dirty="0" err="1"/>
              <a:t>moved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600 mm.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1 V.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 err="1"/>
              <a:t>TerminateFlag</a:t>
            </a:r>
            <a:r>
              <a:rPr lang="da-DK" dirty="0"/>
              <a:t> is set to 1.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distance is </a:t>
            </a:r>
            <a:r>
              <a:rPr lang="da-DK" dirty="0" err="1"/>
              <a:t>below</a:t>
            </a:r>
            <a:r>
              <a:rPr lang="da-DK" dirty="0"/>
              <a:t> 20 mm.</a:t>
            </a:r>
          </a:p>
        </p:txBody>
      </p:sp>
    </p:spTree>
    <p:extLst>
      <p:ext uri="{BB962C8B-B14F-4D97-AF65-F5344CB8AC3E}">
        <p14:creationId xmlns:p14="http://schemas.microsoft.com/office/powerpoint/2010/main" val="327867281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A17CF-4BB9-C26E-4E14-7E0FDF35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Video </a:t>
            </a:r>
            <a:r>
              <a:rPr lang="da-DK" dirty="0" err="1"/>
              <a:t>thread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BBA8038-9CC0-7697-EAE7-1056B149D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95" y="380756"/>
            <a:ext cx="1447800" cy="5661270"/>
          </a:xfr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7A957AA-DD89-3EED-0512-78D8E27E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12</a:t>
            </a:fld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3DB02DE5-5E59-0CE7-AE55-F06AD309D061}"/>
              </a:ext>
            </a:extLst>
          </p:cNvPr>
          <p:cNvSpPr txBox="1"/>
          <p:nvPr/>
        </p:nvSpPr>
        <p:spPr>
          <a:xfrm>
            <a:off x="1026367" y="2062065"/>
            <a:ext cx="8117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Generate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Find </a:t>
            </a:r>
            <a:r>
              <a:rPr lang="da-DK" dirty="0" err="1"/>
              <a:t>contours</a:t>
            </a:r>
            <a:r>
              <a:rPr lang="da-DK" dirty="0"/>
              <a:t> in the resulting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input.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Extract</a:t>
            </a:r>
            <a:r>
              <a:rPr lang="da-DK" dirty="0"/>
              <a:t>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distance to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Convert</a:t>
            </a:r>
            <a:r>
              <a:rPr lang="da-DK" dirty="0"/>
              <a:t> distance to mm.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Send distance to robot.</a:t>
            </a:r>
          </a:p>
        </p:txBody>
      </p:sp>
    </p:spTree>
    <p:extLst>
      <p:ext uri="{BB962C8B-B14F-4D97-AF65-F5344CB8AC3E}">
        <p14:creationId xmlns:p14="http://schemas.microsoft.com/office/powerpoint/2010/main" val="401246745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D8210-A710-C91F-5DC1-88C2B270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Different </a:t>
            </a:r>
            <a:r>
              <a:rPr lang="da-DK" dirty="0" err="1"/>
              <a:t>concepts</a:t>
            </a:r>
            <a:r>
              <a:rPr lang="da-DK" dirty="0"/>
              <a:t> for the solution.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3A9684-D48D-5517-A443-AAA12F880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dirty="0" err="1"/>
              <a:t>CamDist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Sphereo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Stereo image </a:t>
            </a:r>
            <a:r>
              <a:rPr lang="da-DK" dirty="0" err="1"/>
              <a:t>method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3B9705-1ECD-BE73-6501-0F9ED8E1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8944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71ABC-E374-6CC6-3F29-3379D8FA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CamDist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4C3B7A-138E-A21B-BF16-2808ABED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Two </a:t>
            </a:r>
            <a:r>
              <a:rPr lang="da-DK" dirty="0" err="1"/>
              <a:t>pictures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One </a:t>
            </a:r>
            <a:r>
              <a:rPr lang="da-DK" dirty="0" err="1"/>
              <a:t>picture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at </a:t>
            </a:r>
            <a:r>
              <a:rPr lang="da-DK" dirty="0" err="1"/>
              <a:t>first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Camera </a:t>
            </a:r>
            <a:r>
              <a:rPr lang="da-DK" dirty="0" err="1"/>
              <a:t>moves</a:t>
            </a:r>
            <a:r>
              <a:rPr lang="da-DK" dirty="0"/>
              <a:t> a set distance forward.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picture</a:t>
            </a:r>
            <a:r>
              <a:rPr lang="da-DK" dirty="0"/>
              <a:t> is </a:t>
            </a:r>
            <a:r>
              <a:rPr lang="da-DK" dirty="0" err="1"/>
              <a:t>taken</a:t>
            </a:r>
            <a:r>
              <a:rPr lang="da-DK" dirty="0"/>
              <a:t>.</a:t>
            </a:r>
          </a:p>
          <a:p>
            <a:r>
              <a:rPr lang="da-DK" dirty="0"/>
              <a:t>Difference between the images gives the distance to the </a:t>
            </a:r>
            <a:r>
              <a:rPr lang="da-DK" dirty="0" err="1"/>
              <a:t>object</a:t>
            </a:r>
            <a:r>
              <a:rPr lang="da-DK" dirty="0"/>
              <a:t>.</a:t>
            </a:r>
          </a:p>
          <a:p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DAFFF7C-F03F-F21A-3EC8-E46CB726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596580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9C15D-09B4-648A-AA81-F2A497EC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Sphereo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05B1AE-D79A-4E6D-A2DA-ED025A18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8744" cy="4351338"/>
          </a:xfrm>
        </p:spPr>
        <p:txBody>
          <a:bodyPr/>
          <a:lstStyle/>
          <a:p>
            <a:r>
              <a:rPr lang="da-DK" dirty="0"/>
              <a:t>Two </a:t>
            </a:r>
            <a:r>
              <a:rPr lang="da-DK" dirty="0" err="1"/>
              <a:t>balls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generate</a:t>
            </a:r>
            <a:r>
              <a:rPr lang="da-DK" dirty="0"/>
              <a:t> two images.</a:t>
            </a:r>
          </a:p>
          <a:p>
            <a:pPr lvl="1"/>
            <a:r>
              <a:rPr lang="da-DK" dirty="0"/>
              <a:t>Two </a:t>
            </a:r>
            <a:r>
              <a:rPr lang="da-DK" dirty="0" err="1"/>
              <a:t>balls</a:t>
            </a:r>
            <a:r>
              <a:rPr lang="da-DK" dirty="0"/>
              <a:t> </a:t>
            </a:r>
            <a:r>
              <a:rPr lang="da-DK" dirty="0" err="1"/>
              <a:t>separated</a:t>
            </a:r>
            <a:r>
              <a:rPr lang="da-DK" dirty="0"/>
              <a:t> by a known distance D.</a:t>
            </a:r>
          </a:p>
          <a:p>
            <a:pPr lvl="1"/>
            <a:r>
              <a:rPr lang="da-DK" dirty="0" err="1"/>
              <a:t>Reflection</a:t>
            </a:r>
            <a:r>
              <a:rPr lang="da-DK" dirty="0"/>
              <a:t> forms two separate images.</a:t>
            </a:r>
          </a:p>
          <a:p>
            <a:r>
              <a:rPr lang="da-DK" dirty="0"/>
              <a:t>Triangulation </a:t>
            </a:r>
            <a:r>
              <a:rPr lang="da-DK" dirty="0" err="1"/>
              <a:t>performed</a:t>
            </a:r>
            <a:r>
              <a:rPr lang="da-DK" dirty="0"/>
              <a:t> on the two images to </a:t>
            </a:r>
            <a:r>
              <a:rPr lang="da-DK" dirty="0" err="1"/>
              <a:t>generate</a:t>
            </a:r>
            <a:r>
              <a:rPr lang="da-DK" dirty="0"/>
              <a:t> a 3D-map.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43EDCCA-6AF2-8805-9612-F435E458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15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EA6F528-2442-186F-449D-8983BF5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36" y="1690688"/>
            <a:ext cx="4694327" cy="3254022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C943BCB0-8724-AF35-0A0B-8E5210FB7DCD}"/>
              </a:ext>
            </a:extLst>
          </p:cNvPr>
          <p:cNvSpPr txBox="1"/>
          <p:nvPr/>
        </p:nvSpPr>
        <p:spPr>
          <a:xfrm>
            <a:off x="6263436" y="5095621"/>
            <a:ext cx="47670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sz="1100" b="0" i="0" u="none" strike="noStrike" baseline="0" dirty="0"/>
              <a:t>Figure source: </a:t>
            </a:r>
            <a:r>
              <a:rPr lang="en-US" sz="1100" b="0" i="0" u="none" strike="noStrike" baseline="0" dirty="0"/>
              <a:t>Shree K. </a:t>
            </a:r>
            <a:r>
              <a:rPr lang="en-US" sz="1100" b="0" i="0" u="none" strike="noStrike" baseline="0" dirty="0" err="1"/>
              <a:t>Nayar</a:t>
            </a:r>
            <a:r>
              <a:rPr lang="en-US" sz="1100" b="0" i="0" u="none" strike="noStrike" baseline="0" dirty="0"/>
              <a:t>, "</a:t>
            </a:r>
            <a:r>
              <a:rPr lang="en-US" sz="1100" b="0" i="0" u="none" strike="noStrike" baseline="0" dirty="0" err="1"/>
              <a:t>Sphereo</a:t>
            </a:r>
            <a:r>
              <a:rPr lang="en-US" sz="1100" b="0" i="0" u="none" strike="noStrike" baseline="0" dirty="0"/>
              <a:t>: Determining Depth Using Two Specular Spheres</a:t>
            </a:r>
            <a:r>
              <a:rPr lang="en-US" sz="1100" dirty="0"/>
              <a:t> </a:t>
            </a:r>
            <a:r>
              <a:rPr lang="en-US" sz="1100" b="0" i="0" u="none" strike="noStrike" baseline="0" dirty="0"/>
              <a:t>And A Single Camera," Proc. SPIE 1005, Optics, Illumination, and Image</a:t>
            </a:r>
          </a:p>
          <a:p>
            <a:pPr algn="l"/>
            <a:r>
              <a:rPr lang="en-US" sz="1100" b="0" i="0" u="none" strike="noStrike" baseline="0" dirty="0"/>
              <a:t>Sensing for Machine Vision III, (7 March 1989); </a:t>
            </a:r>
            <a:r>
              <a:rPr lang="en-US" sz="1100" b="0" i="0" u="none" strike="noStrike" baseline="0" dirty="0" err="1"/>
              <a:t>doi</a:t>
            </a:r>
            <a:r>
              <a:rPr lang="en-US" sz="1100" b="0" i="0" u="none" strike="noStrike" baseline="0" dirty="0"/>
              <a:t>: 10.1117/12.949051</a:t>
            </a:r>
            <a:endParaRPr lang="da-DK" sz="1100" dirty="0"/>
          </a:p>
        </p:txBody>
      </p:sp>
    </p:spTree>
    <p:extLst>
      <p:ext uri="{BB962C8B-B14F-4D97-AF65-F5344CB8AC3E}">
        <p14:creationId xmlns:p14="http://schemas.microsoft.com/office/powerpoint/2010/main" val="209799868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31F19176-7807-7035-C1C2-42CF20F2C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92" y="365125"/>
            <a:ext cx="6645216" cy="3596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3E3872-57D9-635B-ADA2-56240E96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Triangulation.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6CB29C-E830-4452-E7F2-A8298C4E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/>
              <a:t>Given:</a:t>
            </a:r>
          </a:p>
          <a:p>
            <a:pPr lvl="1"/>
            <a:r>
              <a:rPr lang="da-DK" dirty="0"/>
              <a:t>Point A.</a:t>
            </a:r>
          </a:p>
          <a:p>
            <a:pPr lvl="1"/>
            <a:r>
              <a:rPr lang="da-DK" dirty="0"/>
              <a:t>Point B.</a:t>
            </a:r>
          </a:p>
          <a:p>
            <a:pPr lvl="1"/>
            <a:r>
              <a:rPr lang="da-DK" dirty="0"/>
              <a:t>Angle at point A.</a:t>
            </a:r>
          </a:p>
          <a:p>
            <a:pPr lvl="1"/>
            <a:r>
              <a:rPr lang="da-DK" dirty="0"/>
              <a:t>Angle at point B.</a:t>
            </a:r>
          </a:p>
          <a:p>
            <a:pPr lvl="1"/>
            <a:r>
              <a:rPr lang="da-DK" dirty="0"/>
              <a:t>Distance between points A and B</a:t>
            </a:r>
          </a:p>
          <a:p>
            <a:r>
              <a:rPr lang="da-DK" dirty="0"/>
              <a:t>Find:</a:t>
            </a:r>
          </a:p>
          <a:p>
            <a:pPr lvl="1"/>
            <a:r>
              <a:rPr lang="da-DK" dirty="0"/>
              <a:t>Distance to point C.</a:t>
            </a:r>
          </a:p>
          <a:p>
            <a:r>
              <a:rPr lang="da-DK" dirty="0"/>
              <a:t>Method:</a:t>
            </a:r>
          </a:p>
          <a:p>
            <a:pPr lvl="1"/>
            <a:r>
              <a:rPr lang="da-DK" dirty="0" err="1"/>
              <a:t>tan</a:t>
            </a:r>
            <a:r>
              <a:rPr lang="da-DK" dirty="0"/>
              <a:t>(a) = d/(l/2)</a:t>
            </a:r>
          </a:p>
          <a:p>
            <a:pPr lvl="1"/>
            <a:r>
              <a:rPr lang="da-DK" dirty="0"/>
              <a:t>Find the angle a = tan^-1(d/(l/2))</a:t>
            </a:r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6FCF970-22DE-90F9-7A51-5DE7F435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755654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A977A-62B7-2C37-12CD-00665317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Triangulation (</a:t>
            </a:r>
            <a:r>
              <a:rPr lang="da-DK" dirty="0" err="1"/>
              <a:t>continued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296CD2-5EA5-6B09-93E3-5FB5B9D51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848" cy="4351338"/>
          </a:xfrm>
        </p:spPr>
        <p:txBody>
          <a:bodyPr/>
          <a:lstStyle/>
          <a:p>
            <a:r>
              <a:rPr lang="da-DK" dirty="0"/>
              <a:t>Given a point on an image plane, it is then possible to </a:t>
            </a:r>
            <a:r>
              <a:rPr lang="da-DK" dirty="0" err="1"/>
              <a:t>determine</a:t>
            </a:r>
            <a:r>
              <a:rPr lang="da-DK" dirty="0"/>
              <a:t> the angle from the camera to the point on the image plane.</a:t>
            </a:r>
          </a:p>
          <a:p>
            <a:r>
              <a:rPr lang="da-DK" dirty="0"/>
              <a:t>X_L/f = x/z </a:t>
            </a:r>
            <a:r>
              <a:rPr lang="da-DK" dirty="0">
                <a:sym typeface="Wingdings" panose="05000000000000000000" pitchFamily="2" charset="2"/>
              </a:rPr>
              <a:t> </a:t>
            </a:r>
            <a:r>
              <a:rPr lang="da-DK" dirty="0" err="1">
                <a:sym typeface="Wingdings" panose="05000000000000000000" pitchFamily="2" charset="2"/>
              </a:rPr>
              <a:t>x_L</a:t>
            </a:r>
            <a:r>
              <a:rPr lang="da-DK" dirty="0">
                <a:sym typeface="Wingdings" panose="05000000000000000000" pitchFamily="2" charset="2"/>
              </a:rPr>
              <a:t> = x/z*f</a:t>
            </a:r>
            <a:endParaRPr lang="da-DK" dirty="0"/>
          </a:p>
          <a:p>
            <a:r>
              <a:rPr lang="da-DK" dirty="0"/>
              <a:t>X_R/f = (x-b)/z </a:t>
            </a:r>
            <a:r>
              <a:rPr lang="da-DK" dirty="0">
                <a:sym typeface="Wingdings" panose="05000000000000000000" pitchFamily="2" charset="2"/>
              </a:rPr>
              <a:t> </a:t>
            </a:r>
            <a:r>
              <a:rPr lang="da-DK" dirty="0" err="1">
                <a:sym typeface="Wingdings" panose="05000000000000000000" pitchFamily="2" charset="2"/>
              </a:rPr>
              <a:t>x_R</a:t>
            </a:r>
            <a:r>
              <a:rPr lang="da-DK" dirty="0">
                <a:sym typeface="Wingdings" panose="05000000000000000000" pitchFamily="2" charset="2"/>
              </a:rPr>
              <a:t> = (x-b)/z*f</a:t>
            </a:r>
            <a:endParaRPr lang="da-DK" dirty="0"/>
          </a:p>
          <a:p>
            <a:r>
              <a:rPr lang="da-DK" dirty="0" err="1"/>
              <a:t>Disparity</a:t>
            </a:r>
            <a:r>
              <a:rPr lang="da-DK" dirty="0"/>
              <a:t> = X_L – X_R = (f*b)/z</a:t>
            </a:r>
          </a:p>
          <a:p>
            <a:r>
              <a:rPr lang="da-DK" dirty="0"/>
              <a:t>Z = (f*b)/d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09B42D7-55DD-00DB-191C-C6E766E6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17</a:t>
            </a:fld>
            <a:endParaRPr lang="da-DK"/>
          </a:p>
        </p:txBody>
      </p:sp>
      <p:pic>
        <p:nvPicPr>
          <p:cNvPr id="9" name="Billede 8" descr="Et billede, der indeholder tekst, himmel&#10;&#10;Automatisk genereret beskrivelse">
            <a:extLst>
              <a:ext uri="{FF2B5EF4-FFF2-40B4-BE49-F238E27FC236}">
                <a16:creationId xmlns:a16="http://schemas.microsoft.com/office/drawing/2014/main" id="{A269A875-0662-66E1-46BA-7D2D99916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70" y="2338549"/>
            <a:ext cx="6548729" cy="35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0453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838B8-4368-5812-2788-014A81CC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Stereoscopic</a:t>
            </a:r>
            <a:r>
              <a:rPr lang="da-DK" dirty="0"/>
              <a:t> </a:t>
            </a:r>
            <a:r>
              <a:rPr lang="da-DK" dirty="0" err="1"/>
              <a:t>imaging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99F9696-3AB4-95C7-DAFD-6261339FA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Using the difference between two images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depth</a:t>
            </a:r>
            <a:r>
              <a:rPr lang="da-DK" dirty="0"/>
              <a:t> of a scene.</a:t>
            </a:r>
          </a:p>
          <a:p>
            <a:r>
              <a:rPr lang="da-DK" dirty="0"/>
              <a:t>Fundamental matrix F.</a:t>
            </a:r>
          </a:p>
          <a:p>
            <a:r>
              <a:rPr lang="da-DK" dirty="0" err="1"/>
              <a:t>Essential</a:t>
            </a:r>
            <a:r>
              <a:rPr lang="da-DK" dirty="0"/>
              <a:t> matrix E.</a:t>
            </a:r>
          </a:p>
          <a:p>
            <a:r>
              <a:rPr lang="da-DK" dirty="0"/>
              <a:t>Rotation matrix R.</a:t>
            </a:r>
          </a:p>
          <a:p>
            <a:r>
              <a:rPr lang="da-DK" dirty="0" err="1"/>
              <a:t>Rectified</a:t>
            </a:r>
            <a:r>
              <a:rPr lang="da-DK" dirty="0"/>
              <a:t> images.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1695FB-50DE-E2CF-B135-09174624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158033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18689-648F-8A9A-2E6C-75B645A6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7B1D6D-F3F8-0C00-D0BF-D66F8E237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One camera </a:t>
            </a:r>
            <a:r>
              <a:rPr lang="da-DK" dirty="0" err="1"/>
              <a:t>used</a:t>
            </a:r>
            <a:r>
              <a:rPr lang="da-DK" dirty="0"/>
              <a:t> in </a:t>
            </a:r>
            <a:r>
              <a:rPr lang="da-DK" dirty="0" err="1"/>
              <a:t>combination</a:t>
            </a:r>
            <a:r>
              <a:rPr lang="da-DK" dirty="0"/>
              <a:t> with a range-</a:t>
            </a:r>
            <a:r>
              <a:rPr lang="da-DK" dirty="0" err="1"/>
              <a:t>finding</a:t>
            </a:r>
            <a:r>
              <a:rPr lang="da-DK" dirty="0"/>
              <a:t> sensor to </a:t>
            </a:r>
            <a:r>
              <a:rPr lang="da-DK" dirty="0" err="1"/>
              <a:t>determine</a:t>
            </a:r>
            <a:r>
              <a:rPr lang="da-DK" dirty="0"/>
              <a:t> position and range.</a:t>
            </a:r>
          </a:p>
          <a:p>
            <a:r>
              <a:rPr lang="da-DK" dirty="0"/>
              <a:t>Methods for </a:t>
            </a:r>
            <a:r>
              <a:rPr lang="da-DK" dirty="0" err="1"/>
              <a:t>ranging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LiDAR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RADAR.</a:t>
            </a:r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DDA68F8-68DE-F22B-3927-11838AF4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160560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6E333-A620-5AB9-261C-E4207D1A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the problem?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D3E5CC-3F03-02F1-A526-A82E65F1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053" cy="4351338"/>
          </a:xfrm>
        </p:spPr>
        <p:txBody>
          <a:bodyPr>
            <a:normAutofit fontScale="92500" lnSpcReduction="10000"/>
          </a:bodyPr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(ESD) events.</a:t>
            </a:r>
          </a:p>
          <a:p>
            <a:pPr lvl="1"/>
            <a:r>
              <a:rPr lang="da-DK" dirty="0"/>
              <a:t>39 – 48% of all product </a:t>
            </a:r>
            <a:r>
              <a:rPr lang="da-DK" dirty="0" err="1"/>
              <a:t>failures</a:t>
            </a:r>
            <a:r>
              <a:rPr lang="da-DK" dirty="0"/>
              <a:t> in </a:t>
            </a:r>
            <a:r>
              <a:rPr lang="da-DK" dirty="0" err="1"/>
              <a:t>industry</a:t>
            </a:r>
            <a:r>
              <a:rPr lang="da-DK" dirty="0"/>
              <a:t> </a:t>
            </a:r>
            <a:r>
              <a:rPr lang="da-DK" dirty="0" err="1"/>
              <a:t>related</a:t>
            </a:r>
            <a:r>
              <a:rPr lang="da-DK" dirty="0"/>
              <a:t> to ESD.</a:t>
            </a:r>
          </a:p>
          <a:p>
            <a:r>
              <a:rPr lang="da-DK" dirty="0"/>
              <a:t>JS-002-2018 test standard.</a:t>
            </a:r>
          </a:p>
          <a:p>
            <a:pPr lvl="1"/>
            <a:r>
              <a:rPr lang="da-DK" dirty="0" err="1"/>
              <a:t>Used</a:t>
            </a:r>
            <a:r>
              <a:rPr lang="da-DK" dirty="0"/>
              <a:t> to measure </a:t>
            </a:r>
            <a:r>
              <a:rPr lang="da-DK" dirty="0" err="1"/>
              <a:t>discharge</a:t>
            </a:r>
            <a:r>
              <a:rPr lang="da-DK" dirty="0"/>
              <a:t> from a </a:t>
            </a:r>
            <a:r>
              <a:rPr lang="da-DK" dirty="0" err="1"/>
              <a:t>device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Time-</a:t>
            </a:r>
            <a:r>
              <a:rPr lang="da-DK" dirty="0" err="1"/>
              <a:t>consuming</a:t>
            </a:r>
            <a:r>
              <a:rPr lang="da-DK" dirty="0"/>
              <a:t> to </a:t>
            </a:r>
            <a:r>
              <a:rPr lang="da-DK" dirty="0" err="1"/>
              <a:t>complete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parts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lvl="2"/>
            <a:r>
              <a:rPr lang="da-DK" dirty="0" err="1"/>
              <a:t>Pogo</a:t>
            </a:r>
            <a:r>
              <a:rPr lang="da-DK" dirty="0"/>
              <a:t> pin</a:t>
            </a:r>
          </a:p>
          <a:p>
            <a:pPr lvl="2"/>
            <a:r>
              <a:rPr lang="da-DK" dirty="0"/>
              <a:t>Ground plane.</a:t>
            </a:r>
          </a:p>
          <a:p>
            <a:pPr lvl="2"/>
            <a:r>
              <a:rPr lang="da-DK" dirty="0"/>
              <a:t>Device Under Test (DUT)</a:t>
            </a:r>
          </a:p>
          <a:p>
            <a:pPr lvl="2"/>
            <a:r>
              <a:rPr lang="da-DK" dirty="0" err="1"/>
              <a:t>Oscilloscope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3453764-0E4A-2FDE-731E-302831A0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</a:t>
            </a:fld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48C419C-52E1-22FC-D662-88E062D1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71" y="1825625"/>
            <a:ext cx="4709568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021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CB584-904B-ED13-DFEB-45B43B42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of the different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227772-BDDB-FAF9-DA1F-707F0DD2E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0386" y="1690688"/>
            <a:ext cx="4179291" cy="4351338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F10AB81-7620-6B4B-1A03-6B9CFA9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20</a:t>
            </a:fld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B4FAEE9E-446A-BB15-1B16-B6E445403AC6}"/>
              </a:ext>
            </a:extLst>
          </p:cNvPr>
          <p:cNvSpPr txBox="1"/>
          <p:nvPr/>
        </p:nvSpPr>
        <p:spPr>
          <a:xfrm>
            <a:off x="838200" y="1938528"/>
            <a:ext cx="596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Criteria</a:t>
            </a:r>
            <a:r>
              <a:rPr lang="da-DK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Computational</a:t>
            </a:r>
            <a:r>
              <a:rPr lang="da-DK" sz="2400" dirty="0"/>
              <a:t> </a:t>
            </a:r>
            <a:r>
              <a:rPr lang="da-DK" sz="2400" dirty="0" err="1"/>
              <a:t>complexity</a:t>
            </a:r>
            <a:r>
              <a:rPr lang="da-DK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Accuracy</a:t>
            </a:r>
            <a:r>
              <a:rPr lang="da-DK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Memory </a:t>
            </a:r>
            <a:r>
              <a:rPr lang="da-DK" sz="2400" dirty="0" err="1"/>
              <a:t>requirements</a:t>
            </a:r>
            <a:r>
              <a:rPr lang="da-DK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Computation</a:t>
            </a:r>
            <a:r>
              <a:rPr lang="da-DK" sz="2400" dirty="0"/>
              <a:t> time.</a:t>
            </a:r>
          </a:p>
        </p:txBody>
      </p:sp>
    </p:spTree>
    <p:extLst>
      <p:ext uri="{BB962C8B-B14F-4D97-AF65-F5344CB8AC3E}">
        <p14:creationId xmlns:p14="http://schemas.microsoft.com/office/powerpoint/2010/main" val="396457273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97F4-E6B4-4780-A3C2-F94E9487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483EE-A128-EDF6-E993-2B74E453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Thresholding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5D7C15-1F65-999C-4EC6-FD14A011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17275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0B4C-8C47-3BDD-89A8-F0ABC209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2A4F8C-FA37-C642-E81C-1A6AF7D5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 err="1"/>
              <a:t>Grayscale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Combine</a:t>
            </a:r>
            <a:r>
              <a:rPr lang="da-DK" dirty="0"/>
              <a:t>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 into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 then </a:t>
            </a:r>
            <a:r>
              <a:rPr lang="da-DK" dirty="0" err="1"/>
              <a:t>represents</a:t>
            </a:r>
            <a:r>
              <a:rPr lang="da-DK" dirty="0"/>
              <a:t> the </a:t>
            </a:r>
            <a:r>
              <a:rPr lang="da-DK" dirty="0" err="1"/>
              <a:t>intensity</a:t>
            </a:r>
            <a:r>
              <a:rPr lang="da-DK" dirty="0"/>
              <a:t> of light.</a:t>
            </a:r>
          </a:p>
          <a:p>
            <a:r>
              <a:rPr lang="da-DK" dirty="0" err="1"/>
              <a:t>Thresholding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Convert</a:t>
            </a:r>
            <a:r>
              <a:rPr lang="da-DK" dirty="0"/>
              <a:t> the </a:t>
            </a:r>
            <a:r>
              <a:rPr lang="da-DK" dirty="0" err="1"/>
              <a:t>grayscale</a:t>
            </a:r>
            <a:r>
              <a:rPr lang="da-DK" dirty="0"/>
              <a:t> image into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255.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below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0.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findContours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  <a:p>
            <a:r>
              <a:rPr lang="da-DK" dirty="0" err="1"/>
              <a:t>Extracting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The </a:t>
            </a:r>
            <a:r>
              <a:rPr lang="da-DK" dirty="0" err="1"/>
              <a:t>boxPoints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6395113-43E6-5059-4107-A245096B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22</a:t>
            </a:fld>
            <a:endParaRPr lang="da-DK"/>
          </a:p>
        </p:txBody>
      </p:sp>
      <p:pic>
        <p:nvPicPr>
          <p:cNvPr id="6" name="Billede 5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782F0E4A-1650-2ABE-B63F-54F50A6B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5" y="1889824"/>
            <a:ext cx="4558123" cy="3418592"/>
          </a:xfrm>
          <a:prstGeom prst="rect">
            <a:avLst/>
          </a:prstGeom>
        </p:spPr>
      </p:pic>
      <p:pic>
        <p:nvPicPr>
          <p:cNvPr id="8" name="Billede 7" descr="Et billede, der indeholder tekst, indendørs, hvid&#10;&#10;Automatisk genereret beskrivelse">
            <a:extLst>
              <a:ext uri="{FF2B5EF4-FFF2-40B4-BE49-F238E27FC236}">
                <a16:creationId xmlns:a16="http://schemas.microsoft.com/office/drawing/2014/main" id="{B54036BE-4C38-42C0-A088-593993B46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74" y="1871440"/>
            <a:ext cx="4582634" cy="3436976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CF6AFF7-1CB5-D040-EA89-7CD6F419F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6885" y="1889824"/>
            <a:ext cx="4558123" cy="3418593"/>
          </a:xfrm>
          <a:prstGeom prst="rect">
            <a:avLst/>
          </a:prstGeom>
        </p:spPr>
      </p:pic>
      <p:pic>
        <p:nvPicPr>
          <p:cNvPr id="12" name="Billede 11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DE0A00B7-6E3E-5521-D1BE-78D9B3C49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5" y="1912812"/>
            <a:ext cx="4558124" cy="3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25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86F16-D987-D381-490F-8CA536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30C8B9-7E8D-C249-58C4-240F2EA7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Possible </a:t>
            </a:r>
            <a:r>
              <a:rPr lang="da-DK" dirty="0" err="1"/>
              <a:t>methods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Watershed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Template matching.</a:t>
            </a:r>
          </a:p>
          <a:p>
            <a:pPr lvl="1"/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lvl="1"/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2DA5608-1914-3DED-19F7-C347A40C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42805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96586-2EEC-7F5B-9A00-967EACBD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Watershed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F9C66CC-2ACA-24A1-5567-6A82AEA0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Topographical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 of the </a:t>
            </a:r>
            <a:r>
              <a:rPr lang="da-DK" dirty="0" err="1"/>
              <a:t>intensity</a:t>
            </a:r>
            <a:r>
              <a:rPr lang="da-DK" dirty="0"/>
              <a:t>.</a:t>
            </a:r>
          </a:p>
          <a:p>
            <a:r>
              <a:rPr lang="da-DK" dirty="0"/>
              <a:t>Peaks and </a:t>
            </a:r>
            <a:r>
              <a:rPr lang="da-DK" dirty="0" err="1"/>
              <a:t>valleys</a:t>
            </a:r>
            <a:r>
              <a:rPr lang="da-DK" dirty="0"/>
              <a:t>.</a:t>
            </a:r>
          </a:p>
          <a:p>
            <a:r>
              <a:rPr lang="da-DK" dirty="0"/>
              <a:t>Valleys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filled</a:t>
            </a:r>
            <a:r>
              <a:rPr lang="da-DK" dirty="0"/>
              <a:t> up.</a:t>
            </a:r>
          </a:p>
          <a:p>
            <a:r>
              <a:rPr lang="da-DK" dirty="0" err="1"/>
              <a:t>Conflicts</a:t>
            </a:r>
            <a:r>
              <a:rPr lang="da-DK" dirty="0"/>
              <a:t> between labels give </a:t>
            </a:r>
            <a:r>
              <a:rPr lang="da-DK" dirty="0" err="1"/>
              <a:t>borders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A56E5B-4FCD-9B30-4341-B602AACA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24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089492C-59C7-8D15-F4BD-71631F56E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0761" y="3828288"/>
            <a:ext cx="777680" cy="2581898"/>
          </a:xfrm>
          <a:prstGeom prst="rect">
            <a:avLst/>
          </a:prstGeom>
        </p:spPr>
      </p:pic>
      <p:pic>
        <p:nvPicPr>
          <p:cNvPr id="8" name="Billede 7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6AFDB123-B1D0-8A0E-118C-D941F65C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41" y="304800"/>
            <a:ext cx="4368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9738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C1C9B-FBD8-F1FE-5EEC-A2DD5260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C6B0EFC-8616-1A7F-FB06-C5FF2AA07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Pixels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.</a:t>
            </a:r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group</a:t>
            </a:r>
            <a:r>
              <a:rPr lang="da-DK" dirty="0"/>
              <a:t> of pixels </a:t>
            </a:r>
            <a:r>
              <a:rPr lang="da-DK" dirty="0" err="1"/>
              <a:t>gets</a:t>
            </a:r>
            <a:r>
              <a:rPr lang="da-DK" dirty="0"/>
              <a:t> a separate label.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ACC1A3F-5A1D-7071-FF74-63B8D076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25</a:t>
            </a:fld>
            <a:endParaRPr lang="da-DK"/>
          </a:p>
        </p:txBody>
      </p:sp>
      <p:pic>
        <p:nvPicPr>
          <p:cNvPr id="6" name="Billede 5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A34DD7A0-CCCD-597C-4EC3-EA2D9B0B4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394495"/>
            <a:ext cx="4823883" cy="3617912"/>
          </a:xfrm>
          <a:prstGeom prst="rect">
            <a:avLst/>
          </a:prstGeom>
        </p:spPr>
      </p:pic>
      <p:pic>
        <p:nvPicPr>
          <p:cNvPr id="8" name="Billede 7" descr="Et billede, der indeholder tekst, ur, resultattavle&#10;&#10;Automatisk genereret beskrivelse">
            <a:extLst>
              <a:ext uri="{FF2B5EF4-FFF2-40B4-BE49-F238E27FC236}">
                <a16:creationId xmlns:a16="http://schemas.microsoft.com/office/drawing/2014/main" id="{B6FE7C87-8489-4B96-64DA-A7C547FA0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2" y="4164806"/>
            <a:ext cx="7524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256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C4934-C84E-69BE-4068-6FDC2DC5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DE333AD-BE47-D633-D418-3DEDDD1B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image is </a:t>
            </a:r>
            <a:r>
              <a:rPr lang="da-DK" dirty="0" err="1"/>
              <a:t>converted</a:t>
            </a:r>
            <a:r>
              <a:rPr lang="da-DK" dirty="0"/>
              <a:t> to HSV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space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Hue.</a:t>
            </a:r>
          </a:p>
          <a:p>
            <a:pPr lvl="1"/>
            <a:r>
              <a:rPr lang="da-DK" dirty="0" err="1"/>
              <a:t>Saturation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Value.</a:t>
            </a:r>
          </a:p>
          <a:p>
            <a:r>
              <a:rPr lang="da-DK" dirty="0"/>
              <a:t>Target has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range.</a:t>
            </a:r>
          </a:p>
          <a:p>
            <a:pPr lvl="1"/>
            <a:r>
              <a:rPr lang="da-DK" dirty="0"/>
              <a:t>Image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split into ranges.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2576F84-4049-2C0A-707A-29EF035E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26</a:t>
            </a:fld>
            <a:endParaRPr lang="da-DK"/>
          </a:p>
        </p:txBody>
      </p:sp>
      <p:pic>
        <p:nvPicPr>
          <p:cNvPr id="6" name="Billede 5" descr="Et billede, der indeholder tekst, ur, resultattavle&#10;&#10;Automatisk genereret beskrivelse">
            <a:extLst>
              <a:ext uri="{FF2B5EF4-FFF2-40B4-BE49-F238E27FC236}">
                <a16:creationId xmlns:a16="http://schemas.microsoft.com/office/drawing/2014/main" id="{F8CF2CCC-D191-37F8-674A-FB0904973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2" y="4012851"/>
            <a:ext cx="752475" cy="2447925"/>
          </a:xfrm>
          <a:prstGeom prst="rect">
            <a:avLst/>
          </a:prstGeom>
        </p:spPr>
      </p:pic>
      <p:pic>
        <p:nvPicPr>
          <p:cNvPr id="8" name="Billede 7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630D4BF9-FB66-EFAD-777C-D08935239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32" y="179231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1455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6DDE7-A688-408A-E07C-3531C5D8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A0E0693-304D-BA64-B025-F45E0542B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 err="1"/>
              <a:t>Convert</a:t>
            </a:r>
            <a:r>
              <a:rPr lang="da-DK" dirty="0"/>
              <a:t> to </a:t>
            </a:r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Canny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Second derivative of the gradient between pixels.</a:t>
            </a:r>
          </a:p>
          <a:p>
            <a:pPr lvl="1"/>
            <a:r>
              <a:rPr lang="da-DK" dirty="0"/>
              <a:t>Find the </a:t>
            </a:r>
            <a:r>
              <a:rPr lang="da-DK" dirty="0" err="1"/>
              <a:t>zero</a:t>
            </a:r>
            <a:r>
              <a:rPr lang="da-DK" dirty="0"/>
              <a:t> </a:t>
            </a:r>
            <a:r>
              <a:rPr lang="da-DK" dirty="0" err="1"/>
              <a:t>crossing</a:t>
            </a:r>
            <a:r>
              <a:rPr lang="da-DK" dirty="0"/>
              <a:t>.</a:t>
            </a:r>
          </a:p>
          <a:p>
            <a:r>
              <a:rPr lang="da-DK" dirty="0" err="1"/>
              <a:t>Collect</a:t>
            </a:r>
            <a:r>
              <a:rPr lang="da-DK" dirty="0"/>
              <a:t> the </a:t>
            </a:r>
            <a:r>
              <a:rPr lang="da-DK" dirty="0" err="1"/>
              <a:t>contours</a:t>
            </a:r>
            <a:r>
              <a:rPr lang="da-DK" dirty="0"/>
              <a:t> in a list.</a:t>
            </a:r>
          </a:p>
          <a:p>
            <a:pPr lvl="1"/>
            <a:r>
              <a:rPr lang="da-DK" dirty="0" err="1"/>
              <a:t>OpenCV</a:t>
            </a:r>
            <a:r>
              <a:rPr lang="da-DK" dirty="0"/>
              <a:t> </a:t>
            </a:r>
            <a:r>
              <a:rPr lang="da-DK" dirty="0" err="1"/>
              <a:t>findContours</a:t>
            </a:r>
            <a:r>
              <a:rPr lang="da-DK" dirty="0"/>
              <a:t>().</a:t>
            </a:r>
          </a:p>
          <a:p>
            <a:pPr lvl="1"/>
            <a:r>
              <a:rPr lang="da-DK" dirty="0"/>
              <a:t>Looks for </a:t>
            </a:r>
            <a:r>
              <a:rPr lang="da-DK" dirty="0" err="1"/>
              <a:t>connected</a:t>
            </a:r>
            <a:r>
              <a:rPr lang="da-DK" dirty="0"/>
              <a:t> components in the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r>
              <a:rPr lang="da-DK" dirty="0" err="1"/>
              <a:t>Generate</a:t>
            </a:r>
            <a:r>
              <a:rPr lang="da-DK" dirty="0"/>
              <a:t> a mask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Apply</a:t>
            </a:r>
            <a:r>
              <a:rPr lang="da-DK" dirty="0"/>
              <a:t> the mask to the original image.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A83E0FB-AF9A-A752-79A5-A910BCB5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27</a:t>
            </a:fld>
            <a:endParaRPr lang="da-DK"/>
          </a:p>
        </p:txBody>
      </p:sp>
      <p:pic>
        <p:nvPicPr>
          <p:cNvPr id="6" name="Billede 5" descr="Et billede, der indeholder tekst&#10;&#10;Automatisk genereret beskrivelse">
            <a:extLst>
              <a:ext uri="{FF2B5EF4-FFF2-40B4-BE49-F238E27FC236}">
                <a16:creationId xmlns:a16="http://schemas.microsoft.com/office/drawing/2014/main" id="{85266096-BF47-6A99-F9F4-054FBD1D0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87" y="4020343"/>
            <a:ext cx="752475" cy="244792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E22A76F-B3BD-D33B-AA05-7A550FE9D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82" y="4020342"/>
            <a:ext cx="752475" cy="2447925"/>
          </a:xfrm>
          <a:prstGeom prst="rect">
            <a:avLst/>
          </a:prstGeom>
        </p:spPr>
      </p:pic>
      <p:pic>
        <p:nvPicPr>
          <p:cNvPr id="10" name="Billede 9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580F41A3-17AB-8ADD-D805-4A233629A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04" y="444964"/>
            <a:ext cx="4405664" cy="33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26946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5319D-5172-6C94-4D8B-71C54555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Template matching.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B56539-C30A-2667-0968-BEA00030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857051" cy="4200081"/>
          </a:xfrm>
        </p:spPr>
        <p:txBody>
          <a:bodyPr>
            <a:normAutofit/>
          </a:bodyPr>
          <a:lstStyle/>
          <a:p>
            <a:r>
              <a:rPr lang="da-DK" dirty="0"/>
              <a:t>Two images:</a:t>
            </a:r>
          </a:p>
          <a:p>
            <a:pPr lvl="1"/>
            <a:r>
              <a:rPr lang="da-DK" dirty="0"/>
              <a:t>New image.</a:t>
            </a:r>
          </a:p>
          <a:p>
            <a:pPr lvl="1"/>
            <a:r>
              <a:rPr lang="da-DK" dirty="0"/>
              <a:t>Template image.</a:t>
            </a:r>
          </a:p>
          <a:p>
            <a:r>
              <a:rPr lang="da-DK" sz="1800" b="0" i="0" dirty="0">
                <a:effectLst/>
                <a:latin typeface="Arial" panose="020B0604020202020204" pitchFamily="34" charset="0"/>
              </a:rPr>
              <a:t>Matches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obtained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by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minimizing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the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maximum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likelihood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function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: </a:t>
            </a:r>
            <a:br>
              <a:rPr lang="da-DK" sz="1800" b="0" i="0" dirty="0">
                <a:effectLst/>
                <a:latin typeface="Arial" panose="020B0604020202020204" pitchFamily="34" charset="0"/>
              </a:rPr>
            </a:br>
            <a:r>
              <a:rPr lang="da-DK" sz="1800" b="0" i="0" dirty="0" err="1">
                <a:effectLst/>
                <a:latin typeface="Arial" panose="020B0604020202020204" pitchFamily="34" charset="0"/>
              </a:rPr>
              <a:t>Li,j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= ( 1/√2</a:t>
            </a:r>
            <a:r>
              <a:rPr lang="el-GR" sz="1800" b="0" i="0" dirty="0">
                <a:effectLst/>
                <a:latin typeface="Arial" panose="020B0604020202020204" pitchFamily="34" charset="0"/>
              </a:rPr>
              <a:t>πσ )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^n ∗ e^(− 1/</a:t>
            </a:r>
            <a:br>
              <a:rPr lang="da-DK" sz="1800" dirty="0"/>
            </a:br>
            <a:r>
              <a:rPr lang="da-DK" sz="1800" b="0" i="0" dirty="0">
                <a:effectLst/>
                <a:latin typeface="Arial" panose="020B0604020202020204" pitchFamily="34" charset="0"/>
              </a:rPr>
              <a:t>2 ∗</a:t>
            </a:r>
            <a:r>
              <a:rPr lang="da-DK" sz="1800" b="0" i="0" dirty="0">
                <a:effectLst/>
                <a:latin typeface="Courier New" panose="02070309020205020404" pitchFamily="49" charset="0"/>
              </a:rPr>
              <a:t>∑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x,y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( (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Ix+i,y+i</a:t>
            </a:r>
            <a:r>
              <a:rPr lang="da-DK" sz="1800" b="0" i="0" dirty="0" err="1">
                <a:effectLst/>
                <a:latin typeface="Courier New" panose="02070309020205020404" pitchFamily="49" charset="0"/>
              </a:rPr>
              <a:t>−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Tx,y</a:t>
            </a:r>
            <a:r>
              <a:rPr lang="da-DK" sz="1800" dirty="0">
                <a:latin typeface="Arial" panose="020B0604020202020204" pitchFamily="34" charset="0"/>
              </a:rPr>
              <a:t>)/</a:t>
            </a:r>
            <a:r>
              <a:rPr lang="el-GR" sz="1800" b="0" i="0" dirty="0">
                <a:effectLst/>
                <a:latin typeface="Arial" panose="020B0604020202020204" pitchFamily="34" charset="0"/>
              </a:rPr>
              <a:t>σ)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^</a:t>
            </a:r>
            <a:r>
              <a:rPr lang="el-GR" sz="1800" b="0" i="0" dirty="0">
                <a:effectLst/>
                <a:latin typeface="Arial" panose="020B0604020202020204" pitchFamily="34" charset="0"/>
              </a:rPr>
              <a:t>2</a:t>
            </a:r>
            <a:endParaRPr lang="da-DK" sz="1800" b="0" i="0" dirty="0">
              <a:effectLst/>
              <a:latin typeface="Arial" panose="020B0604020202020204" pitchFamily="34" charset="0"/>
            </a:endParaRPr>
          </a:p>
          <a:p>
            <a:r>
              <a:rPr lang="es-ES" sz="1400" b="0" i="0" dirty="0">
                <a:effectLst/>
                <a:latin typeface="Arial" panose="020B0604020202020204" pitchFamily="34" charset="0"/>
              </a:rPr>
              <a:t>min(e) = ∑x,y(Ix+i,y+j − Tx,y)^2</a:t>
            </a:r>
            <a:endParaRPr lang="da-DK" sz="1800" dirty="0"/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4EAE46E-9698-EF13-EFEE-9DF541B6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28</a:t>
            </a:fld>
            <a:endParaRPr lang="da-DK"/>
          </a:p>
        </p:txBody>
      </p:sp>
      <p:pic>
        <p:nvPicPr>
          <p:cNvPr id="6" name="Billede 5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7DF412DC-D4A4-2CA0-1C5A-956B4B7E0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10" y="702246"/>
            <a:ext cx="3922778" cy="2942084"/>
          </a:xfrm>
          <a:prstGeom prst="rect">
            <a:avLst/>
          </a:prstGeom>
        </p:spPr>
      </p:pic>
      <p:pic>
        <p:nvPicPr>
          <p:cNvPr id="10" name="Billede 9" descr="Et billede, der indeholder tekst, indendørs, sort&#10;&#10;Automatisk genereret beskrivelse">
            <a:extLst>
              <a:ext uri="{FF2B5EF4-FFF2-40B4-BE49-F238E27FC236}">
                <a16:creationId xmlns:a16="http://schemas.microsoft.com/office/drawing/2014/main" id="{C8605407-E6A0-C35F-98D4-AC37460A1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11" y="3723361"/>
            <a:ext cx="3922777" cy="29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16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F0265-2179-B446-4D3D-670F1CE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of the different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5B1E998-FE8D-03F2-A7C7-F65CF7F6D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1390" y="2439569"/>
            <a:ext cx="8549220" cy="2283030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DA2D5C-B295-5030-9834-0930D5C1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410806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78C52-8152-C870-99E6-FBABB6E1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04799B-3E67-853E-6536-5A70336A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Triboelectrification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Electrons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transferred between </a:t>
            </a:r>
            <a:r>
              <a:rPr lang="da-DK" dirty="0" err="1"/>
              <a:t>materials</a:t>
            </a:r>
            <a:r>
              <a:rPr lang="da-DK" dirty="0"/>
              <a:t> when there is </a:t>
            </a:r>
            <a:r>
              <a:rPr lang="da-DK" dirty="0" err="1"/>
              <a:t>contact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build</a:t>
            </a:r>
            <a:r>
              <a:rPr lang="da-DK" dirty="0"/>
              <a:t> up on the two </a:t>
            </a:r>
            <a:r>
              <a:rPr lang="da-DK" dirty="0" err="1"/>
              <a:t>materials</a:t>
            </a:r>
            <a:r>
              <a:rPr lang="da-DK" dirty="0"/>
              <a:t>.</a:t>
            </a:r>
          </a:p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material between the two charges breaks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conducting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 is </a:t>
            </a:r>
            <a:r>
              <a:rPr lang="da-DK" dirty="0" err="1"/>
              <a:t>formed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move</a:t>
            </a:r>
            <a:r>
              <a:rPr lang="da-DK" dirty="0"/>
              <a:t> from </a:t>
            </a:r>
            <a:r>
              <a:rPr lang="da-DK" dirty="0" err="1"/>
              <a:t>one</a:t>
            </a:r>
            <a:r>
              <a:rPr lang="da-DK" dirty="0"/>
              <a:t> component to </a:t>
            </a:r>
            <a:r>
              <a:rPr lang="da-DK" dirty="0" err="1"/>
              <a:t>another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270CD4B-75C0-894A-9C04-9673ED52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435235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C46CE-3ED8-974F-0215-8486718E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B23C-0A6E-D803-493A-6816BA44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 err="1"/>
              <a:t>Finding</a:t>
            </a:r>
            <a:r>
              <a:rPr lang="da-DK" dirty="0"/>
              <a:t> a seed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Visit the </a:t>
            </a:r>
            <a:r>
              <a:rPr lang="da-DK" dirty="0" err="1"/>
              <a:t>neighbouring</a:t>
            </a:r>
            <a:r>
              <a:rPr lang="da-DK" dirty="0"/>
              <a:t> pixels.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Mark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unmarked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When two </a:t>
            </a:r>
            <a:r>
              <a:rPr lang="da-DK" dirty="0" err="1"/>
              <a:t>neighbouring</a:t>
            </a:r>
            <a:r>
              <a:rPr lang="da-DK" dirty="0"/>
              <a:t> regions meet: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Note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After the </a:t>
            </a:r>
            <a:r>
              <a:rPr lang="da-DK" dirty="0" err="1"/>
              <a:t>entire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marked, </a:t>
            </a:r>
            <a:r>
              <a:rPr lang="da-DK" dirty="0" err="1"/>
              <a:t>resolve</a:t>
            </a:r>
            <a:r>
              <a:rPr lang="da-DK" dirty="0"/>
              <a:t>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871B71E-3912-C6EE-70D3-B952A9B2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30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E2C4311-A099-8161-9C2C-E83DC4F0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71" y="3429000"/>
            <a:ext cx="857250" cy="2581275"/>
          </a:xfrm>
          <a:prstGeom prst="rect">
            <a:avLst/>
          </a:prstGeom>
        </p:spPr>
      </p:pic>
      <p:pic>
        <p:nvPicPr>
          <p:cNvPr id="8" name="Billede 7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9532B23E-8FDE-14C3-AA66-6E108A439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23" y="328804"/>
            <a:ext cx="3816096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06187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42B07-A7D7-A58A-148D-F5932334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Experimental</a:t>
            </a:r>
            <a:r>
              <a:rPr lang="da-DK" dirty="0"/>
              <a:t> results.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847DCC-FD95-C4E9-2485-012820C6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Force-sensitive resistor.</a:t>
            </a:r>
          </a:p>
          <a:p>
            <a:r>
              <a:rPr lang="da-DK" dirty="0"/>
              <a:t>Distance sensor.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C805371-DDEA-AEA0-B75E-F030423D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9050816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B874B-2E82-1381-9D3C-0540CFA1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force-sensitive resistor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7E3E1FC9-C941-A97D-160B-02D6AE68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83" y="2219325"/>
            <a:ext cx="4722282" cy="3541712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93B4626-A197-D066-09DA-6BA37CDE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32</a:t>
            </a:fld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E420FA1-023B-9E83-73AE-490BD14FC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7860"/>
            <a:ext cx="4898458" cy="35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4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712D5-AC6B-BCAD-45B1-F058F19C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VL53L4CD distance sensor.</a:t>
            </a:r>
          </a:p>
        </p:txBody>
      </p:sp>
      <p:pic>
        <p:nvPicPr>
          <p:cNvPr id="14" name="Pladsholder til indhold 13" descr="Et billede, der indeholder bord&#10;&#10;Automatisk genereret beskrivelse">
            <a:extLst>
              <a:ext uri="{FF2B5EF4-FFF2-40B4-BE49-F238E27FC236}">
                <a16:creationId xmlns:a16="http://schemas.microsoft.com/office/drawing/2014/main" id="{1C135270-BA79-C4C3-4CBD-9596FB4D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02" y="1769641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AE3634A-E45F-9943-7075-4263CBBE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33</a:t>
            </a:fld>
            <a:endParaRPr lang="da-DK"/>
          </a:p>
        </p:txBody>
      </p:sp>
      <p:pic>
        <p:nvPicPr>
          <p:cNvPr id="16" name="Billede 15" descr="Et billede, der indeholder tekst, antenne&#10;&#10;Automatisk genereret beskrivelse">
            <a:extLst>
              <a:ext uri="{FF2B5EF4-FFF2-40B4-BE49-F238E27FC236}">
                <a16:creationId xmlns:a16="http://schemas.microsoft.com/office/drawing/2014/main" id="{EF823AF1-71D3-FF38-199D-E376C4354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" y="2028241"/>
            <a:ext cx="5175684" cy="28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8448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7D23E-3A99-6E54-82FF-938586E0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capture</a:t>
            </a:r>
            <a:r>
              <a:rPr lang="da-DK" dirty="0"/>
              <a:t>.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575A4FE-12FA-520A-4A36-7D0439191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47" y="1690688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81B9E0F-4902-7644-411C-647EAE0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8689834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C9B98-F812-0FCC-2F4F-03F484D9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Acceptance</a:t>
            </a:r>
            <a:r>
              <a:rPr lang="da-DK" dirty="0"/>
              <a:t> test</a:t>
            </a:r>
          </a:p>
        </p:txBody>
      </p:sp>
      <p:pic>
        <p:nvPicPr>
          <p:cNvPr id="6" name="Acceptance test">
            <a:hlinkClick r:id="" action="ppaction://media"/>
            <a:extLst>
              <a:ext uri="{FF2B5EF4-FFF2-40B4-BE49-F238E27FC236}">
                <a16:creationId xmlns:a16="http://schemas.microsoft.com/office/drawing/2014/main" id="{3EEBA1C8-0A4C-1C5D-EB3A-7B35C64C95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7538" y="1825625"/>
            <a:ext cx="5802312" cy="4351338"/>
          </a:xfr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BF294D5-244E-B31A-246D-C992F780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343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B12EF-4B2E-55B9-9055-84DE5D40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389FFC-F29F-871A-65B1-AF390B28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Design </a:t>
            </a:r>
            <a:r>
              <a:rPr lang="da-DK" dirty="0" err="1"/>
              <a:t>allows</a:t>
            </a:r>
            <a:r>
              <a:rPr lang="da-DK" dirty="0"/>
              <a:t> for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measurement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on a </a:t>
            </a:r>
            <a:r>
              <a:rPr lang="da-DK" dirty="0" err="1"/>
              <a:t>charged</a:t>
            </a:r>
            <a:r>
              <a:rPr lang="da-DK" dirty="0"/>
              <a:t> unit.</a:t>
            </a:r>
          </a:p>
          <a:p>
            <a:r>
              <a:rPr lang="da-DK" dirty="0"/>
              <a:t>Mechanical design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r>
              <a:rPr lang="da-DK" dirty="0"/>
              <a:t>Software design </a:t>
            </a:r>
            <a:r>
              <a:rPr lang="da-DK" dirty="0" err="1"/>
              <a:t>consists</a:t>
            </a:r>
            <a:r>
              <a:rPr lang="da-DK" dirty="0"/>
              <a:t> of:</a:t>
            </a:r>
          </a:p>
          <a:p>
            <a:pPr lvl="1"/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9BC3ACD-550A-5EEE-DDF6-2E3161C2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062787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28E08-E1CA-CA71-AB9D-03775894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13" name="Pladsholder til indhold 12">
            <a:extLst>
              <a:ext uri="{FF2B5EF4-FFF2-40B4-BE49-F238E27FC236}">
                <a16:creationId xmlns:a16="http://schemas.microsoft.com/office/drawing/2014/main" id="{C41A4062-FD69-A2BD-102B-930F3DE8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78" y="1690688"/>
            <a:ext cx="8626588" cy="4092295"/>
          </a:xfr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88A0CB2-E7BF-68B9-F747-D145027D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4</a:t>
            </a:fld>
            <a:endParaRPr lang="da-DK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2263E894-918D-1E4A-91F9-49B1F9EDB2F3}"/>
              </a:ext>
            </a:extLst>
          </p:cNvPr>
          <p:cNvSpPr txBox="1"/>
          <p:nvPr/>
        </p:nvSpPr>
        <p:spPr>
          <a:xfrm>
            <a:off x="838200" y="1690688"/>
            <a:ext cx="24461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A Kawasaki robot arm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holder </a:t>
            </a:r>
            <a:r>
              <a:rPr lang="da-DK" dirty="0" err="1"/>
              <a:t>consisting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distance sensor and a camera.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eliminate</a:t>
            </a:r>
            <a:r>
              <a:rPr lang="da-DK" dirty="0"/>
              <a:t> </a:t>
            </a:r>
            <a:r>
              <a:rPr lang="da-DK" dirty="0" err="1"/>
              <a:t>shadows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The Device Under Test (DUT)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An </a:t>
            </a: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computer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control</a:t>
            </a:r>
            <a:r>
              <a:rPr lang="da-DK" dirty="0"/>
              <a:t> everything.</a:t>
            </a:r>
          </a:p>
        </p:txBody>
      </p:sp>
    </p:spTree>
    <p:extLst>
      <p:ext uri="{BB962C8B-B14F-4D97-AF65-F5344CB8AC3E}">
        <p14:creationId xmlns:p14="http://schemas.microsoft.com/office/powerpoint/2010/main" val="203405276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53AAE-C70A-0AED-BFEE-296A6D1E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holder.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85E700-6B8C-BBA7-2BC0-F0F8EDD8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The holder is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accommodate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10 1-ohm resistors.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pin.</a:t>
            </a:r>
          </a:p>
          <a:p>
            <a:pPr lvl="1"/>
            <a:r>
              <a:rPr lang="da-DK" dirty="0"/>
              <a:t>A distance sensor and camera.</a:t>
            </a:r>
          </a:p>
          <a:p>
            <a:r>
              <a:rPr lang="da-DK" dirty="0"/>
              <a:t>The holder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A 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47F3350-4B94-7809-BE7A-ACDA8FE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601343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27606-0509-449C-B896-A246653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Hardware.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F755B6-95B4-6C81-165D-EC8179B0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See3 Cam 130.</a:t>
            </a:r>
          </a:p>
          <a:p>
            <a:r>
              <a:rPr lang="da-DK" dirty="0"/>
              <a:t>VL53L4CD distance sensor.</a:t>
            </a:r>
          </a:p>
          <a:p>
            <a:r>
              <a:rPr lang="da-DK" dirty="0"/>
              <a:t>Force-sensitive resistor.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0E85EC-E57D-D180-490B-B19B5114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779775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3383B-924C-F987-5FFE-B8BB0881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See3 Cam 130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E3330CD-22B1-0E7F-9EA3-703FBFB51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9288" cy="4351338"/>
          </a:xfrm>
        </p:spPr>
        <p:txBody>
          <a:bodyPr/>
          <a:lstStyle/>
          <a:p>
            <a:r>
              <a:rPr lang="da-DK" dirty="0" err="1"/>
              <a:t>Requirements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USB – or I^2C – </a:t>
            </a:r>
            <a:r>
              <a:rPr lang="da-DK" dirty="0" err="1"/>
              <a:t>enabled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Must have a resolution of at least 640x480 pixels.</a:t>
            </a:r>
          </a:p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Image P’ is </a:t>
            </a:r>
            <a:r>
              <a:rPr lang="da-DK" dirty="0" err="1"/>
              <a:t>formed</a:t>
            </a:r>
            <a:r>
              <a:rPr lang="da-DK" dirty="0"/>
              <a:t> of </a:t>
            </a:r>
            <a:r>
              <a:rPr lang="da-DK" dirty="0" err="1"/>
              <a:t>object</a:t>
            </a:r>
            <a:r>
              <a:rPr lang="da-DK" dirty="0"/>
              <a:t> P on plane II</a:t>
            </a:r>
          </a:p>
          <a:p>
            <a:pPr lvl="1"/>
            <a:r>
              <a:rPr lang="da-DK" dirty="0"/>
              <a:t>CMOS sensor </a:t>
            </a:r>
            <a:r>
              <a:rPr lang="da-DK" dirty="0" err="1"/>
              <a:t>captures</a:t>
            </a:r>
            <a:r>
              <a:rPr lang="da-DK" dirty="0"/>
              <a:t> </a:t>
            </a:r>
            <a:r>
              <a:rPr lang="da-DK"/>
              <a:t>the image.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4F4339F-A083-2224-7919-2C9B4575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7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06FFDB9-85CC-E020-8022-569D9D950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89" y="1635506"/>
            <a:ext cx="7135823" cy="33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5065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7BD9D-68EE-D24E-CCB1-C434709B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VL53L4CD distance sensor.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DF9511-C7C2-C61A-B963-6F7F3C343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a-DK" dirty="0" err="1"/>
              <a:t>Requirements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Accuracy</a:t>
            </a:r>
            <a:r>
              <a:rPr lang="da-DK" dirty="0"/>
              <a:t> &lt; 2 mm.</a:t>
            </a:r>
          </a:p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Laser </a:t>
            </a:r>
            <a:r>
              <a:rPr lang="da-DK" dirty="0" err="1"/>
              <a:t>sends</a:t>
            </a:r>
            <a:r>
              <a:rPr lang="da-DK" dirty="0"/>
              <a:t> out signal.</a:t>
            </a:r>
          </a:p>
          <a:p>
            <a:pPr lvl="1"/>
            <a:r>
              <a:rPr lang="da-DK" dirty="0"/>
              <a:t>Signal is </a:t>
            </a:r>
            <a:r>
              <a:rPr lang="da-DK" dirty="0" err="1"/>
              <a:t>encoded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When signal is sent out, a timer is started</a:t>
            </a:r>
          </a:p>
          <a:p>
            <a:pPr lvl="1"/>
            <a:r>
              <a:rPr lang="da-DK" dirty="0"/>
              <a:t>Signal is </a:t>
            </a:r>
            <a:r>
              <a:rPr lang="da-DK" dirty="0" err="1"/>
              <a:t>reflected</a:t>
            </a:r>
            <a:r>
              <a:rPr lang="da-DK" dirty="0"/>
              <a:t> by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Timer is </a:t>
            </a:r>
            <a:r>
              <a:rPr lang="da-DK" dirty="0" err="1"/>
              <a:t>stopped</a:t>
            </a:r>
            <a:r>
              <a:rPr lang="da-DK" dirty="0"/>
              <a:t>, when signal returns.</a:t>
            </a:r>
          </a:p>
          <a:p>
            <a:pPr lvl="1"/>
            <a:r>
              <a:rPr lang="da-DK" dirty="0"/>
              <a:t>L = c/2*T_TOF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3B05D6C-6002-C0C3-56F8-95B55267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8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F778D44-35F2-72F8-5ABC-2D36A7F6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4560"/>
            <a:ext cx="5509932" cy="21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9060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5C7AE-46F7-32A5-E7D0-DE7F7E18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Force-sensitive resistor.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80FC03B9-A887-1CE4-0948-9829CB8E4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55" y="365125"/>
            <a:ext cx="4442845" cy="3170195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AB0AC83-F72D-9A37-18C3-B99C1CE2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9</a:t>
            </a:fld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02B465EF-11F0-E547-93FF-57B2CD76548E}"/>
              </a:ext>
            </a:extLst>
          </p:cNvPr>
          <p:cNvSpPr txBox="1"/>
          <p:nvPr/>
        </p:nvSpPr>
        <p:spPr>
          <a:xfrm>
            <a:off x="838200" y="1690688"/>
            <a:ext cx="5782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Requirements</a:t>
            </a:r>
            <a:r>
              <a:rPr lang="da-DK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Minimum force </a:t>
            </a:r>
            <a:r>
              <a:rPr lang="da-DK" sz="2400" dirty="0" err="1"/>
              <a:t>measured</a:t>
            </a:r>
            <a:r>
              <a:rPr lang="da-DK" sz="2400" dirty="0"/>
              <a:t>: 1 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Maximum force </a:t>
            </a:r>
            <a:r>
              <a:rPr lang="da-DK" sz="2400" dirty="0" err="1"/>
              <a:t>measured</a:t>
            </a:r>
            <a:r>
              <a:rPr lang="da-DK" sz="2400" dirty="0"/>
              <a:t>: 70 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Not ESD-sensitive.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How does it </a:t>
            </a:r>
            <a:r>
              <a:rPr lang="da-DK" sz="2400" dirty="0" err="1"/>
              <a:t>work</a:t>
            </a:r>
            <a:r>
              <a:rPr lang="da-DK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Two polymer films.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Thin</a:t>
            </a:r>
            <a:r>
              <a:rPr lang="da-DK" sz="2400" dirty="0"/>
              <a:t> sheet of ”fingers” on the </a:t>
            </a:r>
            <a:r>
              <a:rPr lang="da-DK" sz="2400" dirty="0" err="1"/>
              <a:t>bottom</a:t>
            </a:r>
            <a:r>
              <a:rPr lang="da-DK" sz="2400" dirty="0"/>
              <a:t> </a:t>
            </a:r>
            <a:r>
              <a:rPr lang="da-DK" sz="2400" dirty="0" err="1"/>
              <a:t>layer</a:t>
            </a:r>
            <a:r>
              <a:rPr lang="da-DK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As ”fingers”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 err="1"/>
              <a:t>stretched</a:t>
            </a:r>
            <a:r>
              <a:rPr lang="da-DK" sz="2400" dirty="0"/>
              <a:t>, </a:t>
            </a:r>
            <a:r>
              <a:rPr lang="da-DK" sz="2400" dirty="0" err="1"/>
              <a:t>their</a:t>
            </a:r>
            <a:r>
              <a:rPr lang="da-DK" sz="2400" dirty="0"/>
              <a:t> </a:t>
            </a:r>
            <a:r>
              <a:rPr lang="da-DK" sz="2400" dirty="0" err="1"/>
              <a:t>resistance</a:t>
            </a:r>
            <a:r>
              <a:rPr lang="da-DK" sz="2400" dirty="0"/>
              <a:t> </a:t>
            </a:r>
            <a:r>
              <a:rPr lang="da-DK" sz="2400" dirty="0" err="1"/>
              <a:t>decreases</a:t>
            </a:r>
            <a:r>
              <a:rPr lang="da-DK" sz="2400" dirty="0"/>
              <a:t>.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64C66AD4-EFE3-1DAE-4EC9-A5E28E4C1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78" y="3535320"/>
            <a:ext cx="4130398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9022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Kredsløb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Kredsløb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edsløb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19624</TotalTime>
  <Words>3920</Words>
  <Application>Microsoft Office PowerPoint</Application>
  <PresentationFormat>Widescreen</PresentationFormat>
  <Paragraphs>473</Paragraphs>
  <Slides>36</Slides>
  <Notes>31</Notes>
  <HiddenSlides>6</HiddenSlides>
  <MMClips>1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 New</vt:lpstr>
      <vt:lpstr>Tw Cen MT</vt:lpstr>
      <vt:lpstr>Kredsløb</vt:lpstr>
      <vt:lpstr>Automatic electrostatic discharge tester.</vt:lpstr>
      <vt:lpstr>What is the problem?</vt:lpstr>
      <vt:lpstr>What is electrostatic discharge?</vt:lpstr>
      <vt:lpstr>The concept.</vt:lpstr>
      <vt:lpstr>The holder.</vt:lpstr>
      <vt:lpstr>Hardware.</vt:lpstr>
      <vt:lpstr>See3 Cam 130</vt:lpstr>
      <vt:lpstr>VL53L4CD distance sensor.</vt:lpstr>
      <vt:lpstr>Force-sensitive resistor.</vt:lpstr>
      <vt:lpstr>The software concept.</vt:lpstr>
      <vt:lpstr>Robot control</vt:lpstr>
      <vt:lpstr>Video thread</vt:lpstr>
      <vt:lpstr>Different concepts for the solution.</vt:lpstr>
      <vt:lpstr>CamDist</vt:lpstr>
      <vt:lpstr>Sphereo</vt:lpstr>
      <vt:lpstr>Triangulation.</vt:lpstr>
      <vt:lpstr>Triangulation (continued)</vt:lpstr>
      <vt:lpstr>Stereoscopic imaging.</vt:lpstr>
      <vt:lpstr>Imaging and ranging combined</vt:lpstr>
      <vt:lpstr>Comparison of the different methods</vt:lpstr>
      <vt:lpstr>Image processing</vt:lpstr>
      <vt:lpstr>Image processing theory.</vt:lpstr>
      <vt:lpstr>Image segmentation</vt:lpstr>
      <vt:lpstr>Watershed</vt:lpstr>
      <vt:lpstr>K-means segmentation</vt:lpstr>
      <vt:lpstr>Color segmentation</vt:lpstr>
      <vt:lpstr>Contour segmentation</vt:lpstr>
      <vt:lpstr>Template matching.</vt:lpstr>
      <vt:lpstr>Comparison of the different methods</vt:lpstr>
      <vt:lpstr>Floodfill.</vt:lpstr>
      <vt:lpstr>Experimental results.</vt:lpstr>
      <vt:lpstr>Test of force-sensitive resistor</vt:lpstr>
      <vt:lpstr>Test of VL53L4CD distance sensor.</vt:lpstr>
      <vt:lpstr>Test of oscilloscope capture.</vt:lpstr>
      <vt:lpstr>Acceptance test</vt:lpstr>
      <vt:lpstr>Conclusion.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electrostatic discharge tester.</dc:title>
  <dc:creator>Viktor From</dc:creator>
  <cp:lastModifiedBy>Viktor From</cp:lastModifiedBy>
  <cp:revision>1</cp:revision>
  <dcterms:created xsi:type="dcterms:W3CDTF">2022-10-03T07:42:48Z</dcterms:created>
  <dcterms:modified xsi:type="dcterms:W3CDTF">2022-10-30T19:49:35Z</dcterms:modified>
</cp:coreProperties>
</file>